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1" r:id="rId5"/>
    <p:sldId id="259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3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y%20work\IHPP\Migrant%20and%20non-Thai%20pops\project%20spatial%20migrant\chec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603250432491634E-2"/>
          <c:y val="3.4584132926767056E-2"/>
          <c:w val="0.90194839462281973"/>
          <c:h val="0.8057525106252722"/>
        </c:manualLayout>
      </c:layout>
      <c:lineChart>
        <c:grouping val="standard"/>
        <c:varyColors val="0"/>
        <c:ser>
          <c:idx val="0"/>
          <c:order val="0"/>
          <c:tx>
            <c:strRef>
              <c:f>temp!$C$1</c:f>
              <c:strCache>
                <c:ptCount val="1"/>
                <c:pt idx="0">
                  <c:v>lifelong</c:v>
                </c:pt>
              </c:strCache>
            </c:strRef>
          </c:tx>
          <c:marker>
            <c:symbol val="none"/>
          </c:marker>
          <c:cat>
            <c:strRef>
              <c:f>temp!$K$2:$K$75</c:f>
              <c:strCache>
                <c:ptCount val="74"/>
                <c:pt idx="0">
                  <c:v>2013m3</c:v>
                </c:pt>
                <c:pt idx="1">
                  <c:v>2013m4</c:v>
                </c:pt>
                <c:pt idx="2">
                  <c:v>2013m5</c:v>
                </c:pt>
                <c:pt idx="3">
                  <c:v>2013m6</c:v>
                </c:pt>
                <c:pt idx="4">
                  <c:v>2013m7</c:v>
                </c:pt>
                <c:pt idx="5">
                  <c:v>2013m8</c:v>
                </c:pt>
                <c:pt idx="6">
                  <c:v>2013m9</c:v>
                </c:pt>
                <c:pt idx="7">
                  <c:v>2013m10</c:v>
                </c:pt>
                <c:pt idx="8">
                  <c:v>2013m11</c:v>
                </c:pt>
                <c:pt idx="9">
                  <c:v>2013m12</c:v>
                </c:pt>
                <c:pt idx="10">
                  <c:v>2014m1</c:v>
                </c:pt>
                <c:pt idx="11">
                  <c:v>2014m2</c:v>
                </c:pt>
                <c:pt idx="12">
                  <c:v>2014m3</c:v>
                </c:pt>
                <c:pt idx="13">
                  <c:v>2014m4</c:v>
                </c:pt>
                <c:pt idx="14">
                  <c:v>2014m5</c:v>
                </c:pt>
                <c:pt idx="15">
                  <c:v>2014m6</c:v>
                </c:pt>
                <c:pt idx="16">
                  <c:v>2014m7</c:v>
                </c:pt>
                <c:pt idx="17">
                  <c:v>2014m8</c:v>
                </c:pt>
                <c:pt idx="18">
                  <c:v>2014m9</c:v>
                </c:pt>
                <c:pt idx="19">
                  <c:v>2014m10</c:v>
                </c:pt>
                <c:pt idx="20">
                  <c:v>2014m11</c:v>
                </c:pt>
                <c:pt idx="21">
                  <c:v>2014m12</c:v>
                </c:pt>
                <c:pt idx="22">
                  <c:v>2015m1</c:v>
                </c:pt>
                <c:pt idx="23">
                  <c:v>2015m2</c:v>
                </c:pt>
                <c:pt idx="24">
                  <c:v>2015m3</c:v>
                </c:pt>
                <c:pt idx="25">
                  <c:v>2015m4</c:v>
                </c:pt>
                <c:pt idx="26">
                  <c:v>2015m5</c:v>
                </c:pt>
                <c:pt idx="27">
                  <c:v>2015m6</c:v>
                </c:pt>
                <c:pt idx="28">
                  <c:v>2015m7</c:v>
                </c:pt>
                <c:pt idx="29">
                  <c:v>2015m8</c:v>
                </c:pt>
                <c:pt idx="30">
                  <c:v>2015m9</c:v>
                </c:pt>
                <c:pt idx="31">
                  <c:v>2015m10</c:v>
                </c:pt>
                <c:pt idx="32">
                  <c:v>2015m11</c:v>
                </c:pt>
                <c:pt idx="33">
                  <c:v>2015m12</c:v>
                </c:pt>
                <c:pt idx="34">
                  <c:v>2016m1</c:v>
                </c:pt>
                <c:pt idx="35">
                  <c:v>2016m2</c:v>
                </c:pt>
                <c:pt idx="36">
                  <c:v>2016m3</c:v>
                </c:pt>
                <c:pt idx="37">
                  <c:v>2016m4</c:v>
                </c:pt>
                <c:pt idx="38">
                  <c:v>2016m5</c:v>
                </c:pt>
                <c:pt idx="39">
                  <c:v>2016m6</c:v>
                </c:pt>
                <c:pt idx="40">
                  <c:v>2016m7</c:v>
                </c:pt>
                <c:pt idx="41">
                  <c:v>2016m8</c:v>
                </c:pt>
                <c:pt idx="42">
                  <c:v>2016m9</c:v>
                </c:pt>
                <c:pt idx="43">
                  <c:v>2016m10</c:v>
                </c:pt>
                <c:pt idx="44">
                  <c:v>2016m11</c:v>
                </c:pt>
                <c:pt idx="45">
                  <c:v>2016m12</c:v>
                </c:pt>
                <c:pt idx="46">
                  <c:v>2017m1</c:v>
                </c:pt>
                <c:pt idx="47">
                  <c:v>2017m2</c:v>
                </c:pt>
                <c:pt idx="48">
                  <c:v>2017m3</c:v>
                </c:pt>
                <c:pt idx="49">
                  <c:v>2017m4</c:v>
                </c:pt>
                <c:pt idx="50">
                  <c:v>2017m5</c:v>
                </c:pt>
                <c:pt idx="51">
                  <c:v>2017m6</c:v>
                </c:pt>
                <c:pt idx="52">
                  <c:v>2017m7</c:v>
                </c:pt>
                <c:pt idx="53">
                  <c:v>2017m8</c:v>
                </c:pt>
                <c:pt idx="54">
                  <c:v>2017m9</c:v>
                </c:pt>
                <c:pt idx="55">
                  <c:v>2017m10</c:v>
                </c:pt>
                <c:pt idx="56">
                  <c:v>2017m11</c:v>
                </c:pt>
                <c:pt idx="57">
                  <c:v>2017m12</c:v>
                </c:pt>
                <c:pt idx="58">
                  <c:v>2018m1</c:v>
                </c:pt>
                <c:pt idx="59">
                  <c:v>2018m2</c:v>
                </c:pt>
                <c:pt idx="60">
                  <c:v>2018m3</c:v>
                </c:pt>
                <c:pt idx="61">
                  <c:v>2018m4</c:v>
                </c:pt>
                <c:pt idx="62">
                  <c:v>2018m5</c:v>
                </c:pt>
                <c:pt idx="63">
                  <c:v>2018m6</c:v>
                </c:pt>
                <c:pt idx="64">
                  <c:v>2018m7</c:v>
                </c:pt>
                <c:pt idx="65">
                  <c:v>2018m8</c:v>
                </c:pt>
                <c:pt idx="66">
                  <c:v>2018m9</c:v>
                </c:pt>
                <c:pt idx="67">
                  <c:v>2018m10</c:v>
                </c:pt>
                <c:pt idx="68">
                  <c:v>2018m11</c:v>
                </c:pt>
                <c:pt idx="69">
                  <c:v>2018m12</c:v>
                </c:pt>
                <c:pt idx="70">
                  <c:v>2019m1</c:v>
                </c:pt>
                <c:pt idx="71">
                  <c:v>2019m2</c:v>
                </c:pt>
                <c:pt idx="72">
                  <c:v>2019m3</c:v>
                </c:pt>
                <c:pt idx="73">
                  <c:v>2019m4</c:v>
                </c:pt>
              </c:strCache>
            </c:strRef>
          </c:cat>
          <c:val>
            <c:numRef>
              <c:f>temp!$C$2:$C$75</c:f>
              <c:numCache>
                <c:formatCode>General</c:formatCode>
                <c:ptCount val="74"/>
                <c:pt idx="0">
                  <c:v>983</c:v>
                </c:pt>
                <c:pt idx="1">
                  <c:v>983</c:v>
                </c:pt>
                <c:pt idx="2">
                  <c:v>983</c:v>
                </c:pt>
                <c:pt idx="3">
                  <c:v>983</c:v>
                </c:pt>
                <c:pt idx="4">
                  <c:v>983</c:v>
                </c:pt>
                <c:pt idx="5">
                  <c:v>983</c:v>
                </c:pt>
                <c:pt idx="6">
                  <c:v>983</c:v>
                </c:pt>
                <c:pt idx="7">
                  <c:v>983</c:v>
                </c:pt>
                <c:pt idx="8">
                  <c:v>983</c:v>
                </c:pt>
                <c:pt idx="9">
                  <c:v>983</c:v>
                </c:pt>
                <c:pt idx="10">
                  <c:v>983</c:v>
                </c:pt>
                <c:pt idx="11">
                  <c:v>983</c:v>
                </c:pt>
                <c:pt idx="12">
                  <c:v>983</c:v>
                </c:pt>
                <c:pt idx="13">
                  <c:v>983</c:v>
                </c:pt>
                <c:pt idx="14">
                  <c:v>984</c:v>
                </c:pt>
                <c:pt idx="15">
                  <c:v>983</c:v>
                </c:pt>
                <c:pt idx="16">
                  <c:v>983</c:v>
                </c:pt>
                <c:pt idx="17">
                  <c:v>983</c:v>
                </c:pt>
                <c:pt idx="18">
                  <c:v>983</c:v>
                </c:pt>
                <c:pt idx="19">
                  <c:v>983</c:v>
                </c:pt>
                <c:pt idx="20">
                  <c:v>983</c:v>
                </c:pt>
                <c:pt idx="21">
                  <c:v>983</c:v>
                </c:pt>
                <c:pt idx="22">
                  <c:v>983</c:v>
                </c:pt>
                <c:pt idx="23">
                  <c:v>983</c:v>
                </c:pt>
                <c:pt idx="24">
                  <c:v>983</c:v>
                </c:pt>
                <c:pt idx="25">
                  <c:v>983</c:v>
                </c:pt>
                <c:pt idx="26">
                  <c:v>983</c:v>
                </c:pt>
                <c:pt idx="27">
                  <c:v>983</c:v>
                </c:pt>
                <c:pt idx="28">
                  <c:v>983</c:v>
                </c:pt>
                <c:pt idx="29">
                  <c:v>983</c:v>
                </c:pt>
                <c:pt idx="30">
                  <c:v>495</c:v>
                </c:pt>
                <c:pt idx="31">
                  <c:v>495</c:v>
                </c:pt>
                <c:pt idx="32">
                  <c:v>495</c:v>
                </c:pt>
                <c:pt idx="33">
                  <c:v>495</c:v>
                </c:pt>
                <c:pt idx="34">
                  <c:v>495</c:v>
                </c:pt>
                <c:pt idx="35">
                  <c:v>495</c:v>
                </c:pt>
                <c:pt idx="36">
                  <c:v>495</c:v>
                </c:pt>
                <c:pt idx="37">
                  <c:v>495</c:v>
                </c:pt>
                <c:pt idx="38">
                  <c:v>495</c:v>
                </c:pt>
                <c:pt idx="39">
                  <c:v>495</c:v>
                </c:pt>
                <c:pt idx="40">
                  <c:v>495</c:v>
                </c:pt>
                <c:pt idx="41">
                  <c:v>495</c:v>
                </c:pt>
                <c:pt idx="42">
                  <c:v>495</c:v>
                </c:pt>
                <c:pt idx="43">
                  <c:v>495</c:v>
                </c:pt>
                <c:pt idx="44">
                  <c:v>495</c:v>
                </c:pt>
                <c:pt idx="45">
                  <c:v>495</c:v>
                </c:pt>
                <c:pt idx="46">
                  <c:v>495</c:v>
                </c:pt>
                <c:pt idx="47">
                  <c:v>241</c:v>
                </c:pt>
                <c:pt idx="48">
                  <c:v>241</c:v>
                </c:pt>
                <c:pt idx="49">
                  <c:v>241</c:v>
                </c:pt>
                <c:pt idx="50">
                  <c:v>241</c:v>
                </c:pt>
                <c:pt idx="51">
                  <c:v>241</c:v>
                </c:pt>
                <c:pt idx="52">
                  <c:v>241</c:v>
                </c:pt>
                <c:pt idx="53">
                  <c:v>241</c:v>
                </c:pt>
                <c:pt idx="54">
                  <c:v>241</c:v>
                </c:pt>
                <c:pt idx="55">
                  <c:v>241</c:v>
                </c:pt>
                <c:pt idx="56">
                  <c:v>241</c:v>
                </c:pt>
                <c:pt idx="57">
                  <c:v>241</c:v>
                </c:pt>
                <c:pt idx="58">
                  <c:v>241</c:v>
                </c:pt>
                <c:pt idx="59">
                  <c:v>241</c:v>
                </c:pt>
                <c:pt idx="60">
                  <c:v>241</c:v>
                </c:pt>
                <c:pt idx="61">
                  <c:v>71</c:v>
                </c:pt>
                <c:pt idx="62">
                  <c:v>241</c:v>
                </c:pt>
                <c:pt idx="63">
                  <c:v>5</c:v>
                </c:pt>
                <c:pt idx="64">
                  <c:v>241</c:v>
                </c:pt>
                <c:pt idx="65">
                  <c:v>241</c:v>
                </c:pt>
                <c:pt idx="66">
                  <c:v>241</c:v>
                </c:pt>
                <c:pt idx="67">
                  <c:v>241</c:v>
                </c:pt>
                <c:pt idx="68">
                  <c:v>241</c:v>
                </c:pt>
                <c:pt idx="69">
                  <c:v>5</c:v>
                </c:pt>
                <c:pt idx="70">
                  <c:v>240</c:v>
                </c:pt>
                <c:pt idx="71">
                  <c:v>241</c:v>
                </c:pt>
                <c:pt idx="72">
                  <c:v>241</c:v>
                </c:pt>
                <c:pt idx="73">
                  <c:v>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1A-49F8-92CA-05ECEF581A3D}"/>
            </c:ext>
          </c:extLst>
        </c:ser>
        <c:ser>
          <c:idx val="1"/>
          <c:order val="1"/>
          <c:tx>
            <c:strRef>
              <c:f>temp!$D$1</c:f>
              <c:strCache>
                <c:ptCount val="1"/>
                <c:pt idx="0">
                  <c:v>general</c:v>
                </c:pt>
              </c:strCache>
            </c:strRef>
          </c:tx>
          <c:marker>
            <c:symbol val="none"/>
          </c:marker>
          <c:cat>
            <c:strRef>
              <c:f>temp!$K$2:$K$75</c:f>
              <c:strCache>
                <c:ptCount val="74"/>
                <c:pt idx="0">
                  <c:v>2013m3</c:v>
                </c:pt>
                <c:pt idx="1">
                  <c:v>2013m4</c:v>
                </c:pt>
                <c:pt idx="2">
                  <c:v>2013m5</c:v>
                </c:pt>
                <c:pt idx="3">
                  <c:v>2013m6</c:v>
                </c:pt>
                <c:pt idx="4">
                  <c:v>2013m7</c:v>
                </c:pt>
                <c:pt idx="5">
                  <c:v>2013m8</c:v>
                </c:pt>
                <c:pt idx="6">
                  <c:v>2013m9</c:v>
                </c:pt>
                <c:pt idx="7">
                  <c:v>2013m10</c:v>
                </c:pt>
                <c:pt idx="8">
                  <c:v>2013m11</c:v>
                </c:pt>
                <c:pt idx="9">
                  <c:v>2013m12</c:v>
                </c:pt>
                <c:pt idx="10">
                  <c:v>2014m1</c:v>
                </c:pt>
                <c:pt idx="11">
                  <c:v>2014m2</c:v>
                </c:pt>
                <c:pt idx="12">
                  <c:v>2014m3</c:v>
                </c:pt>
                <c:pt idx="13">
                  <c:v>2014m4</c:v>
                </c:pt>
                <c:pt idx="14">
                  <c:v>2014m5</c:v>
                </c:pt>
                <c:pt idx="15">
                  <c:v>2014m6</c:v>
                </c:pt>
                <c:pt idx="16">
                  <c:v>2014m7</c:v>
                </c:pt>
                <c:pt idx="17">
                  <c:v>2014m8</c:v>
                </c:pt>
                <c:pt idx="18">
                  <c:v>2014m9</c:v>
                </c:pt>
                <c:pt idx="19">
                  <c:v>2014m10</c:v>
                </c:pt>
                <c:pt idx="20">
                  <c:v>2014m11</c:v>
                </c:pt>
                <c:pt idx="21">
                  <c:v>2014m12</c:v>
                </c:pt>
                <c:pt idx="22">
                  <c:v>2015m1</c:v>
                </c:pt>
                <c:pt idx="23">
                  <c:v>2015m2</c:v>
                </c:pt>
                <c:pt idx="24">
                  <c:v>2015m3</c:v>
                </c:pt>
                <c:pt idx="25">
                  <c:v>2015m4</c:v>
                </c:pt>
                <c:pt idx="26">
                  <c:v>2015m5</c:v>
                </c:pt>
                <c:pt idx="27">
                  <c:v>2015m6</c:v>
                </c:pt>
                <c:pt idx="28">
                  <c:v>2015m7</c:v>
                </c:pt>
                <c:pt idx="29">
                  <c:v>2015m8</c:v>
                </c:pt>
                <c:pt idx="30">
                  <c:v>2015m9</c:v>
                </c:pt>
                <c:pt idx="31">
                  <c:v>2015m10</c:v>
                </c:pt>
                <c:pt idx="32">
                  <c:v>2015m11</c:v>
                </c:pt>
                <c:pt idx="33">
                  <c:v>2015m12</c:v>
                </c:pt>
                <c:pt idx="34">
                  <c:v>2016m1</c:v>
                </c:pt>
                <c:pt idx="35">
                  <c:v>2016m2</c:v>
                </c:pt>
                <c:pt idx="36">
                  <c:v>2016m3</c:v>
                </c:pt>
                <c:pt idx="37">
                  <c:v>2016m4</c:v>
                </c:pt>
                <c:pt idx="38">
                  <c:v>2016m5</c:v>
                </c:pt>
                <c:pt idx="39">
                  <c:v>2016m6</c:v>
                </c:pt>
                <c:pt idx="40">
                  <c:v>2016m7</c:v>
                </c:pt>
                <c:pt idx="41">
                  <c:v>2016m8</c:v>
                </c:pt>
                <c:pt idx="42">
                  <c:v>2016m9</c:v>
                </c:pt>
                <c:pt idx="43">
                  <c:v>2016m10</c:v>
                </c:pt>
                <c:pt idx="44">
                  <c:v>2016m11</c:v>
                </c:pt>
                <c:pt idx="45">
                  <c:v>2016m12</c:v>
                </c:pt>
                <c:pt idx="46">
                  <c:v>2017m1</c:v>
                </c:pt>
                <c:pt idx="47">
                  <c:v>2017m2</c:v>
                </c:pt>
                <c:pt idx="48">
                  <c:v>2017m3</c:v>
                </c:pt>
                <c:pt idx="49">
                  <c:v>2017m4</c:v>
                </c:pt>
                <c:pt idx="50">
                  <c:v>2017m5</c:v>
                </c:pt>
                <c:pt idx="51">
                  <c:v>2017m6</c:v>
                </c:pt>
                <c:pt idx="52">
                  <c:v>2017m7</c:v>
                </c:pt>
                <c:pt idx="53">
                  <c:v>2017m8</c:v>
                </c:pt>
                <c:pt idx="54">
                  <c:v>2017m9</c:v>
                </c:pt>
                <c:pt idx="55">
                  <c:v>2017m10</c:v>
                </c:pt>
                <c:pt idx="56">
                  <c:v>2017m11</c:v>
                </c:pt>
                <c:pt idx="57">
                  <c:v>2017m12</c:v>
                </c:pt>
                <c:pt idx="58">
                  <c:v>2018m1</c:v>
                </c:pt>
                <c:pt idx="59">
                  <c:v>2018m2</c:v>
                </c:pt>
                <c:pt idx="60">
                  <c:v>2018m3</c:v>
                </c:pt>
                <c:pt idx="61">
                  <c:v>2018m4</c:v>
                </c:pt>
                <c:pt idx="62">
                  <c:v>2018m5</c:v>
                </c:pt>
                <c:pt idx="63">
                  <c:v>2018m6</c:v>
                </c:pt>
                <c:pt idx="64">
                  <c:v>2018m7</c:v>
                </c:pt>
                <c:pt idx="65">
                  <c:v>2018m8</c:v>
                </c:pt>
                <c:pt idx="66">
                  <c:v>2018m9</c:v>
                </c:pt>
                <c:pt idx="67">
                  <c:v>2018m10</c:v>
                </c:pt>
                <c:pt idx="68">
                  <c:v>2018m11</c:v>
                </c:pt>
                <c:pt idx="69">
                  <c:v>2018m12</c:v>
                </c:pt>
                <c:pt idx="70">
                  <c:v>2019m1</c:v>
                </c:pt>
                <c:pt idx="71">
                  <c:v>2019m2</c:v>
                </c:pt>
                <c:pt idx="72">
                  <c:v>2019m3</c:v>
                </c:pt>
                <c:pt idx="73">
                  <c:v>2019m4</c:v>
                </c:pt>
              </c:strCache>
            </c:strRef>
          </c:cat>
          <c:val>
            <c:numRef>
              <c:f>temp!$D$2:$D$75</c:f>
              <c:numCache>
                <c:formatCode>General</c:formatCode>
                <c:ptCount val="74"/>
                <c:pt idx="0">
                  <c:v>83297</c:v>
                </c:pt>
                <c:pt idx="1">
                  <c:v>82468</c:v>
                </c:pt>
                <c:pt idx="2">
                  <c:v>81680</c:v>
                </c:pt>
                <c:pt idx="3">
                  <c:v>82515</c:v>
                </c:pt>
                <c:pt idx="4">
                  <c:v>83519</c:v>
                </c:pt>
                <c:pt idx="5">
                  <c:v>87349</c:v>
                </c:pt>
                <c:pt idx="6">
                  <c:v>90265</c:v>
                </c:pt>
                <c:pt idx="7">
                  <c:v>91027</c:v>
                </c:pt>
                <c:pt idx="8">
                  <c:v>94497</c:v>
                </c:pt>
                <c:pt idx="9">
                  <c:v>97850</c:v>
                </c:pt>
                <c:pt idx="10">
                  <c:v>97466</c:v>
                </c:pt>
                <c:pt idx="11">
                  <c:v>95547</c:v>
                </c:pt>
                <c:pt idx="12">
                  <c:v>92864</c:v>
                </c:pt>
                <c:pt idx="13">
                  <c:v>91761</c:v>
                </c:pt>
                <c:pt idx="14">
                  <c:v>89949</c:v>
                </c:pt>
                <c:pt idx="15">
                  <c:v>90822</c:v>
                </c:pt>
                <c:pt idx="16">
                  <c:v>91501</c:v>
                </c:pt>
                <c:pt idx="17">
                  <c:v>91879</c:v>
                </c:pt>
                <c:pt idx="18">
                  <c:v>94840</c:v>
                </c:pt>
                <c:pt idx="19">
                  <c:v>95695</c:v>
                </c:pt>
                <c:pt idx="20">
                  <c:v>102561</c:v>
                </c:pt>
                <c:pt idx="21">
                  <c:v>100943</c:v>
                </c:pt>
                <c:pt idx="22">
                  <c:v>101507</c:v>
                </c:pt>
                <c:pt idx="23">
                  <c:v>103493</c:v>
                </c:pt>
                <c:pt idx="24">
                  <c:v>102853</c:v>
                </c:pt>
                <c:pt idx="25">
                  <c:v>99907</c:v>
                </c:pt>
                <c:pt idx="26">
                  <c:v>98216</c:v>
                </c:pt>
                <c:pt idx="27">
                  <c:v>98635</c:v>
                </c:pt>
                <c:pt idx="28">
                  <c:v>100449</c:v>
                </c:pt>
                <c:pt idx="29">
                  <c:v>101009</c:v>
                </c:pt>
                <c:pt idx="30">
                  <c:v>102921</c:v>
                </c:pt>
                <c:pt idx="31">
                  <c:v>102255</c:v>
                </c:pt>
                <c:pt idx="32">
                  <c:v>106472</c:v>
                </c:pt>
                <c:pt idx="33">
                  <c:v>104208</c:v>
                </c:pt>
                <c:pt idx="34">
                  <c:v>104736</c:v>
                </c:pt>
                <c:pt idx="35">
                  <c:v>105193</c:v>
                </c:pt>
                <c:pt idx="36">
                  <c:v>105584</c:v>
                </c:pt>
                <c:pt idx="37">
                  <c:v>102812</c:v>
                </c:pt>
                <c:pt idx="38">
                  <c:v>101126</c:v>
                </c:pt>
                <c:pt idx="39">
                  <c:v>101229</c:v>
                </c:pt>
                <c:pt idx="40">
                  <c:v>100824</c:v>
                </c:pt>
                <c:pt idx="41">
                  <c:v>100783</c:v>
                </c:pt>
                <c:pt idx="42">
                  <c:v>102685</c:v>
                </c:pt>
                <c:pt idx="43">
                  <c:v>103857</c:v>
                </c:pt>
                <c:pt idx="44">
                  <c:v>104706</c:v>
                </c:pt>
                <c:pt idx="45">
                  <c:v>106006</c:v>
                </c:pt>
                <c:pt idx="46">
                  <c:v>105768</c:v>
                </c:pt>
                <c:pt idx="47">
                  <c:v>106313</c:v>
                </c:pt>
                <c:pt idx="48">
                  <c:v>106252</c:v>
                </c:pt>
                <c:pt idx="49">
                  <c:v>103810</c:v>
                </c:pt>
                <c:pt idx="50">
                  <c:v>102033</c:v>
                </c:pt>
                <c:pt idx="51">
                  <c:v>101818</c:v>
                </c:pt>
                <c:pt idx="52">
                  <c:v>100643</c:v>
                </c:pt>
                <c:pt idx="53">
                  <c:v>101454</c:v>
                </c:pt>
                <c:pt idx="54">
                  <c:v>103096</c:v>
                </c:pt>
                <c:pt idx="55">
                  <c:v>103616</c:v>
                </c:pt>
                <c:pt idx="56">
                  <c:v>105500</c:v>
                </c:pt>
                <c:pt idx="57">
                  <c:v>106523</c:v>
                </c:pt>
                <c:pt idx="58">
                  <c:v>107752</c:v>
                </c:pt>
                <c:pt idx="59">
                  <c:v>108719</c:v>
                </c:pt>
                <c:pt idx="60">
                  <c:v>108979</c:v>
                </c:pt>
                <c:pt idx="61">
                  <c:v>108265</c:v>
                </c:pt>
                <c:pt idx="62">
                  <c:v>105508</c:v>
                </c:pt>
                <c:pt idx="63">
                  <c:v>107421</c:v>
                </c:pt>
                <c:pt idx="64">
                  <c:v>107632</c:v>
                </c:pt>
                <c:pt idx="65">
                  <c:v>107843</c:v>
                </c:pt>
                <c:pt idx="66">
                  <c:v>110527</c:v>
                </c:pt>
                <c:pt idx="67">
                  <c:v>113435</c:v>
                </c:pt>
                <c:pt idx="68">
                  <c:v>114582</c:v>
                </c:pt>
                <c:pt idx="69">
                  <c:v>114862</c:v>
                </c:pt>
                <c:pt idx="70">
                  <c:v>116628</c:v>
                </c:pt>
                <c:pt idx="71">
                  <c:v>118234</c:v>
                </c:pt>
                <c:pt idx="72">
                  <c:v>117404</c:v>
                </c:pt>
                <c:pt idx="73">
                  <c:v>115133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1A-49F8-92CA-05ECEF581A3D}"/>
            </c:ext>
          </c:extLst>
        </c:ser>
        <c:ser>
          <c:idx val="2"/>
          <c:order val="2"/>
          <c:tx>
            <c:strRef>
              <c:f>temp!$E$1</c:f>
              <c:strCache>
                <c:ptCount val="1"/>
                <c:pt idx="0">
                  <c:v>nv</c:v>
                </c:pt>
              </c:strCache>
            </c:strRef>
          </c:tx>
          <c:marker>
            <c:symbol val="none"/>
          </c:marker>
          <c:cat>
            <c:strRef>
              <c:f>temp!$K$2:$K$75</c:f>
              <c:strCache>
                <c:ptCount val="74"/>
                <c:pt idx="0">
                  <c:v>2013m3</c:v>
                </c:pt>
                <c:pt idx="1">
                  <c:v>2013m4</c:v>
                </c:pt>
                <c:pt idx="2">
                  <c:v>2013m5</c:v>
                </c:pt>
                <c:pt idx="3">
                  <c:v>2013m6</c:v>
                </c:pt>
                <c:pt idx="4">
                  <c:v>2013m7</c:v>
                </c:pt>
                <c:pt idx="5">
                  <c:v>2013m8</c:v>
                </c:pt>
                <c:pt idx="6">
                  <c:v>2013m9</c:v>
                </c:pt>
                <c:pt idx="7">
                  <c:v>2013m10</c:v>
                </c:pt>
                <c:pt idx="8">
                  <c:v>2013m11</c:v>
                </c:pt>
                <c:pt idx="9">
                  <c:v>2013m12</c:v>
                </c:pt>
                <c:pt idx="10">
                  <c:v>2014m1</c:v>
                </c:pt>
                <c:pt idx="11">
                  <c:v>2014m2</c:v>
                </c:pt>
                <c:pt idx="12">
                  <c:v>2014m3</c:v>
                </c:pt>
                <c:pt idx="13">
                  <c:v>2014m4</c:v>
                </c:pt>
                <c:pt idx="14">
                  <c:v>2014m5</c:v>
                </c:pt>
                <c:pt idx="15">
                  <c:v>2014m6</c:v>
                </c:pt>
                <c:pt idx="16">
                  <c:v>2014m7</c:v>
                </c:pt>
                <c:pt idx="17">
                  <c:v>2014m8</c:v>
                </c:pt>
                <c:pt idx="18">
                  <c:v>2014m9</c:v>
                </c:pt>
                <c:pt idx="19">
                  <c:v>2014m10</c:v>
                </c:pt>
                <c:pt idx="20">
                  <c:v>2014m11</c:v>
                </c:pt>
                <c:pt idx="21">
                  <c:v>2014m12</c:v>
                </c:pt>
                <c:pt idx="22">
                  <c:v>2015m1</c:v>
                </c:pt>
                <c:pt idx="23">
                  <c:v>2015m2</c:v>
                </c:pt>
                <c:pt idx="24">
                  <c:v>2015m3</c:v>
                </c:pt>
                <c:pt idx="25">
                  <c:v>2015m4</c:v>
                </c:pt>
                <c:pt idx="26">
                  <c:v>2015m5</c:v>
                </c:pt>
                <c:pt idx="27">
                  <c:v>2015m6</c:v>
                </c:pt>
                <c:pt idx="28">
                  <c:v>2015m7</c:v>
                </c:pt>
                <c:pt idx="29">
                  <c:v>2015m8</c:v>
                </c:pt>
                <c:pt idx="30">
                  <c:v>2015m9</c:v>
                </c:pt>
                <c:pt idx="31">
                  <c:v>2015m10</c:v>
                </c:pt>
                <c:pt idx="32">
                  <c:v>2015m11</c:v>
                </c:pt>
                <c:pt idx="33">
                  <c:v>2015m12</c:v>
                </c:pt>
                <c:pt idx="34">
                  <c:v>2016m1</c:v>
                </c:pt>
                <c:pt idx="35">
                  <c:v>2016m2</c:v>
                </c:pt>
                <c:pt idx="36">
                  <c:v>2016m3</c:v>
                </c:pt>
                <c:pt idx="37">
                  <c:v>2016m4</c:v>
                </c:pt>
                <c:pt idx="38">
                  <c:v>2016m5</c:v>
                </c:pt>
                <c:pt idx="39">
                  <c:v>2016m6</c:v>
                </c:pt>
                <c:pt idx="40">
                  <c:v>2016m7</c:v>
                </c:pt>
                <c:pt idx="41">
                  <c:v>2016m8</c:v>
                </c:pt>
                <c:pt idx="42">
                  <c:v>2016m9</c:v>
                </c:pt>
                <c:pt idx="43">
                  <c:v>2016m10</c:v>
                </c:pt>
                <c:pt idx="44">
                  <c:v>2016m11</c:v>
                </c:pt>
                <c:pt idx="45">
                  <c:v>2016m12</c:v>
                </c:pt>
                <c:pt idx="46">
                  <c:v>2017m1</c:v>
                </c:pt>
                <c:pt idx="47">
                  <c:v>2017m2</c:v>
                </c:pt>
                <c:pt idx="48">
                  <c:v>2017m3</c:v>
                </c:pt>
                <c:pt idx="49">
                  <c:v>2017m4</c:v>
                </c:pt>
                <c:pt idx="50">
                  <c:v>2017m5</c:v>
                </c:pt>
                <c:pt idx="51">
                  <c:v>2017m6</c:v>
                </c:pt>
                <c:pt idx="52">
                  <c:v>2017m7</c:v>
                </c:pt>
                <c:pt idx="53">
                  <c:v>2017m8</c:v>
                </c:pt>
                <c:pt idx="54">
                  <c:v>2017m9</c:v>
                </c:pt>
                <c:pt idx="55">
                  <c:v>2017m10</c:v>
                </c:pt>
                <c:pt idx="56">
                  <c:v>2017m11</c:v>
                </c:pt>
                <c:pt idx="57">
                  <c:v>2017m12</c:v>
                </c:pt>
                <c:pt idx="58">
                  <c:v>2018m1</c:v>
                </c:pt>
                <c:pt idx="59">
                  <c:v>2018m2</c:v>
                </c:pt>
                <c:pt idx="60">
                  <c:v>2018m3</c:v>
                </c:pt>
                <c:pt idx="61">
                  <c:v>2018m4</c:v>
                </c:pt>
                <c:pt idx="62">
                  <c:v>2018m5</c:v>
                </c:pt>
                <c:pt idx="63">
                  <c:v>2018m6</c:v>
                </c:pt>
                <c:pt idx="64">
                  <c:v>2018m7</c:v>
                </c:pt>
                <c:pt idx="65">
                  <c:v>2018m8</c:v>
                </c:pt>
                <c:pt idx="66">
                  <c:v>2018m9</c:v>
                </c:pt>
                <c:pt idx="67">
                  <c:v>2018m10</c:v>
                </c:pt>
                <c:pt idx="68">
                  <c:v>2018m11</c:v>
                </c:pt>
                <c:pt idx="69">
                  <c:v>2018m12</c:v>
                </c:pt>
                <c:pt idx="70">
                  <c:v>2019m1</c:v>
                </c:pt>
                <c:pt idx="71">
                  <c:v>2019m2</c:v>
                </c:pt>
                <c:pt idx="72">
                  <c:v>2019m3</c:v>
                </c:pt>
                <c:pt idx="73">
                  <c:v>2019m4</c:v>
                </c:pt>
              </c:strCache>
            </c:strRef>
          </c:cat>
          <c:val>
            <c:numRef>
              <c:f>temp!$E$2:$E$75</c:f>
              <c:numCache>
                <c:formatCode>General</c:formatCode>
                <c:ptCount val="74"/>
                <c:pt idx="0">
                  <c:v>877346</c:v>
                </c:pt>
                <c:pt idx="1">
                  <c:v>821012</c:v>
                </c:pt>
                <c:pt idx="2">
                  <c:v>843231</c:v>
                </c:pt>
                <c:pt idx="3">
                  <c:v>876162</c:v>
                </c:pt>
                <c:pt idx="4">
                  <c:v>899658</c:v>
                </c:pt>
                <c:pt idx="5">
                  <c:v>917212</c:v>
                </c:pt>
                <c:pt idx="6" formatCode="0.00E+00">
                  <c:v>1100000</c:v>
                </c:pt>
                <c:pt idx="7">
                  <c:v>911526</c:v>
                </c:pt>
                <c:pt idx="8">
                  <c:v>860628</c:v>
                </c:pt>
                <c:pt idx="9">
                  <c:v>847130</c:v>
                </c:pt>
                <c:pt idx="10" formatCode="0.00E+00">
                  <c:v>1100000</c:v>
                </c:pt>
                <c:pt idx="11" formatCode="0.00E+00">
                  <c:v>1100000</c:v>
                </c:pt>
                <c:pt idx="12" formatCode="0.00E+00">
                  <c:v>1100000</c:v>
                </c:pt>
                <c:pt idx="13" formatCode="0.00E+00">
                  <c:v>1300000</c:v>
                </c:pt>
                <c:pt idx="14" formatCode="0.00E+00">
                  <c:v>1100000</c:v>
                </c:pt>
                <c:pt idx="15" formatCode="0.00E+00">
                  <c:v>1100000</c:v>
                </c:pt>
                <c:pt idx="16" formatCode="0.00E+00">
                  <c:v>1100000</c:v>
                </c:pt>
                <c:pt idx="17" formatCode="0.00E+00">
                  <c:v>1200000</c:v>
                </c:pt>
                <c:pt idx="18" formatCode="0.00E+00">
                  <c:v>1000000</c:v>
                </c:pt>
                <c:pt idx="19" formatCode="0.00E+00">
                  <c:v>1100000</c:v>
                </c:pt>
                <c:pt idx="20">
                  <c:v>960711</c:v>
                </c:pt>
                <c:pt idx="21">
                  <c:v>971451</c:v>
                </c:pt>
                <c:pt idx="22">
                  <c:v>966902</c:v>
                </c:pt>
                <c:pt idx="23">
                  <c:v>965701</c:v>
                </c:pt>
                <c:pt idx="24">
                  <c:v>969336</c:v>
                </c:pt>
                <c:pt idx="25">
                  <c:v>981568</c:v>
                </c:pt>
                <c:pt idx="26" formatCode="0.00E+00">
                  <c:v>1000000</c:v>
                </c:pt>
                <c:pt idx="27" formatCode="0.00E+00">
                  <c:v>1100000</c:v>
                </c:pt>
                <c:pt idx="28" formatCode="0.00E+00">
                  <c:v>1100000</c:v>
                </c:pt>
                <c:pt idx="29" formatCode="0.00E+00">
                  <c:v>1000000</c:v>
                </c:pt>
                <c:pt idx="30" formatCode="0.00E+00">
                  <c:v>1000000</c:v>
                </c:pt>
                <c:pt idx="31" formatCode="0.00E+00">
                  <c:v>1000000</c:v>
                </c:pt>
                <c:pt idx="32" formatCode="0.00E+00">
                  <c:v>1100000</c:v>
                </c:pt>
                <c:pt idx="33">
                  <c:v>989374</c:v>
                </c:pt>
                <c:pt idx="34">
                  <c:v>991565</c:v>
                </c:pt>
                <c:pt idx="35" formatCode="0.00E+00">
                  <c:v>1100000</c:v>
                </c:pt>
                <c:pt idx="36" formatCode="0.00E+00">
                  <c:v>1100000</c:v>
                </c:pt>
                <c:pt idx="37" formatCode="0.00E+00">
                  <c:v>1100000</c:v>
                </c:pt>
                <c:pt idx="38" formatCode="0.00E+00">
                  <c:v>1000000</c:v>
                </c:pt>
                <c:pt idx="39" formatCode="0.00E+00">
                  <c:v>1000000</c:v>
                </c:pt>
                <c:pt idx="40" formatCode="0.00E+00">
                  <c:v>1100000</c:v>
                </c:pt>
                <c:pt idx="41">
                  <c:v>964130</c:v>
                </c:pt>
                <c:pt idx="42">
                  <c:v>965832</c:v>
                </c:pt>
                <c:pt idx="43">
                  <c:v>932139</c:v>
                </c:pt>
                <c:pt idx="44">
                  <c:v>916092</c:v>
                </c:pt>
                <c:pt idx="45">
                  <c:v>897828</c:v>
                </c:pt>
                <c:pt idx="46">
                  <c:v>881249</c:v>
                </c:pt>
                <c:pt idx="47">
                  <c:v>908619</c:v>
                </c:pt>
                <c:pt idx="48">
                  <c:v>864795</c:v>
                </c:pt>
                <c:pt idx="49">
                  <c:v>817247</c:v>
                </c:pt>
                <c:pt idx="50">
                  <c:v>855575</c:v>
                </c:pt>
                <c:pt idx="51">
                  <c:v>904377</c:v>
                </c:pt>
                <c:pt idx="52">
                  <c:v>950129</c:v>
                </c:pt>
                <c:pt idx="53">
                  <c:v>948709</c:v>
                </c:pt>
                <c:pt idx="54" formatCode="0.00E+00">
                  <c:v>1100000</c:v>
                </c:pt>
                <c:pt idx="55" formatCode="0.00E+00">
                  <c:v>1100000</c:v>
                </c:pt>
                <c:pt idx="56" formatCode="0.00E+00">
                  <c:v>1200000</c:v>
                </c:pt>
                <c:pt idx="57" formatCode="0.00E+00">
                  <c:v>1200000</c:v>
                </c:pt>
                <c:pt idx="58" formatCode="0.00E+00">
                  <c:v>1300000</c:v>
                </c:pt>
                <c:pt idx="59" formatCode="0.00E+00">
                  <c:v>1300000</c:v>
                </c:pt>
                <c:pt idx="60" formatCode="0.00E+00">
                  <c:v>1300000</c:v>
                </c:pt>
                <c:pt idx="61" formatCode="0.00E+00">
                  <c:v>1400000</c:v>
                </c:pt>
                <c:pt idx="62" formatCode="0.00E+00">
                  <c:v>1300000</c:v>
                </c:pt>
                <c:pt idx="63" formatCode="0.00E+00">
                  <c:v>1400000</c:v>
                </c:pt>
                <c:pt idx="64" formatCode="0.00E+00">
                  <c:v>1300000</c:v>
                </c:pt>
                <c:pt idx="65" formatCode="0.00E+00">
                  <c:v>1300000</c:v>
                </c:pt>
                <c:pt idx="66" formatCode="0.00E+00">
                  <c:v>1300000</c:v>
                </c:pt>
                <c:pt idx="67" formatCode="0.00E+00">
                  <c:v>1000000</c:v>
                </c:pt>
                <c:pt idx="68" formatCode="0.00E+00">
                  <c:v>1100000</c:v>
                </c:pt>
                <c:pt idx="69">
                  <c:v>933391</c:v>
                </c:pt>
                <c:pt idx="70">
                  <c:v>905715</c:v>
                </c:pt>
                <c:pt idx="71">
                  <c:v>907967</c:v>
                </c:pt>
                <c:pt idx="72">
                  <c:v>860696</c:v>
                </c:pt>
                <c:pt idx="73">
                  <c:v>815461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1A-49F8-92CA-05ECEF581A3D}"/>
            </c:ext>
          </c:extLst>
        </c:ser>
        <c:ser>
          <c:idx val="3"/>
          <c:order val="3"/>
          <c:tx>
            <c:strRef>
              <c:f>temp!$F$1</c:f>
              <c:strCache>
                <c:ptCount val="1"/>
                <c:pt idx="0">
                  <c:v>mou</c:v>
                </c:pt>
              </c:strCache>
            </c:strRef>
          </c:tx>
          <c:marker>
            <c:symbol val="none"/>
          </c:marker>
          <c:cat>
            <c:strRef>
              <c:f>temp!$K$2:$K$75</c:f>
              <c:strCache>
                <c:ptCount val="74"/>
                <c:pt idx="0">
                  <c:v>2013m3</c:v>
                </c:pt>
                <c:pt idx="1">
                  <c:v>2013m4</c:v>
                </c:pt>
                <c:pt idx="2">
                  <c:v>2013m5</c:v>
                </c:pt>
                <c:pt idx="3">
                  <c:v>2013m6</c:v>
                </c:pt>
                <c:pt idx="4">
                  <c:v>2013m7</c:v>
                </c:pt>
                <c:pt idx="5">
                  <c:v>2013m8</c:v>
                </c:pt>
                <c:pt idx="6">
                  <c:v>2013m9</c:v>
                </c:pt>
                <c:pt idx="7">
                  <c:v>2013m10</c:v>
                </c:pt>
                <c:pt idx="8">
                  <c:v>2013m11</c:v>
                </c:pt>
                <c:pt idx="9">
                  <c:v>2013m12</c:v>
                </c:pt>
                <c:pt idx="10">
                  <c:v>2014m1</c:v>
                </c:pt>
                <c:pt idx="11">
                  <c:v>2014m2</c:v>
                </c:pt>
                <c:pt idx="12">
                  <c:v>2014m3</c:v>
                </c:pt>
                <c:pt idx="13">
                  <c:v>2014m4</c:v>
                </c:pt>
                <c:pt idx="14">
                  <c:v>2014m5</c:v>
                </c:pt>
                <c:pt idx="15">
                  <c:v>2014m6</c:v>
                </c:pt>
                <c:pt idx="16">
                  <c:v>2014m7</c:v>
                </c:pt>
                <c:pt idx="17">
                  <c:v>2014m8</c:v>
                </c:pt>
                <c:pt idx="18">
                  <c:v>2014m9</c:v>
                </c:pt>
                <c:pt idx="19">
                  <c:v>2014m10</c:v>
                </c:pt>
                <c:pt idx="20">
                  <c:v>2014m11</c:v>
                </c:pt>
                <c:pt idx="21">
                  <c:v>2014m12</c:v>
                </c:pt>
                <c:pt idx="22">
                  <c:v>2015m1</c:v>
                </c:pt>
                <c:pt idx="23">
                  <c:v>2015m2</c:v>
                </c:pt>
                <c:pt idx="24">
                  <c:v>2015m3</c:v>
                </c:pt>
                <c:pt idx="25">
                  <c:v>2015m4</c:v>
                </c:pt>
                <c:pt idx="26">
                  <c:v>2015m5</c:v>
                </c:pt>
                <c:pt idx="27">
                  <c:v>2015m6</c:v>
                </c:pt>
                <c:pt idx="28">
                  <c:v>2015m7</c:v>
                </c:pt>
                <c:pt idx="29">
                  <c:v>2015m8</c:v>
                </c:pt>
                <c:pt idx="30">
                  <c:v>2015m9</c:v>
                </c:pt>
                <c:pt idx="31">
                  <c:v>2015m10</c:v>
                </c:pt>
                <c:pt idx="32">
                  <c:v>2015m11</c:v>
                </c:pt>
                <c:pt idx="33">
                  <c:v>2015m12</c:v>
                </c:pt>
                <c:pt idx="34">
                  <c:v>2016m1</c:v>
                </c:pt>
                <c:pt idx="35">
                  <c:v>2016m2</c:v>
                </c:pt>
                <c:pt idx="36">
                  <c:v>2016m3</c:v>
                </c:pt>
                <c:pt idx="37">
                  <c:v>2016m4</c:v>
                </c:pt>
                <c:pt idx="38">
                  <c:v>2016m5</c:v>
                </c:pt>
                <c:pt idx="39">
                  <c:v>2016m6</c:v>
                </c:pt>
                <c:pt idx="40">
                  <c:v>2016m7</c:v>
                </c:pt>
                <c:pt idx="41">
                  <c:v>2016m8</c:v>
                </c:pt>
                <c:pt idx="42">
                  <c:v>2016m9</c:v>
                </c:pt>
                <c:pt idx="43">
                  <c:v>2016m10</c:v>
                </c:pt>
                <c:pt idx="44">
                  <c:v>2016m11</c:v>
                </c:pt>
                <c:pt idx="45">
                  <c:v>2016m12</c:v>
                </c:pt>
                <c:pt idx="46">
                  <c:v>2017m1</c:v>
                </c:pt>
                <c:pt idx="47">
                  <c:v>2017m2</c:v>
                </c:pt>
                <c:pt idx="48">
                  <c:v>2017m3</c:v>
                </c:pt>
                <c:pt idx="49">
                  <c:v>2017m4</c:v>
                </c:pt>
                <c:pt idx="50">
                  <c:v>2017m5</c:v>
                </c:pt>
                <c:pt idx="51">
                  <c:v>2017m6</c:v>
                </c:pt>
                <c:pt idx="52">
                  <c:v>2017m7</c:v>
                </c:pt>
                <c:pt idx="53">
                  <c:v>2017m8</c:v>
                </c:pt>
                <c:pt idx="54">
                  <c:v>2017m9</c:v>
                </c:pt>
                <c:pt idx="55">
                  <c:v>2017m10</c:v>
                </c:pt>
                <c:pt idx="56">
                  <c:v>2017m11</c:v>
                </c:pt>
                <c:pt idx="57">
                  <c:v>2017m12</c:v>
                </c:pt>
                <c:pt idx="58">
                  <c:v>2018m1</c:v>
                </c:pt>
                <c:pt idx="59">
                  <c:v>2018m2</c:v>
                </c:pt>
                <c:pt idx="60">
                  <c:v>2018m3</c:v>
                </c:pt>
                <c:pt idx="61">
                  <c:v>2018m4</c:v>
                </c:pt>
                <c:pt idx="62">
                  <c:v>2018m5</c:v>
                </c:pt>
                <c:pt idx="63">
                  <c:v>2018m6</c:v>
                </c:pt>
                <c:pt idx="64">
                  <c:v>2018m7</c:v>
                </c:pt>
                <c:pt idx="65">
                  <c:v>2018m8</c:v>
                </c:pt>
                <c:pt idx="66">
                  <c:v>2018m9</c:v>
                </c:pt>
                <c:pt idx="67">
                  <c:v>2018m10</c:v>
                </c:pt>
                <c:pt idx="68">
                  <c:v>2018m11</c:v>
                </c:pt>
                <c:pt idx="69">
                  <c:v>2018m12</c:v>
                </c:pt>
                <c:pt idx="70">
                  <c:v>2019m1</c:v>
                </c:pt>
                <c:pt idx="71">
                  <c:v>2019m2</c:v>
                </c:pt>
                <c:pt idx="72">
                  <c:v>2019m3</c:v>
                </c:pt>
                <c:pt idx="73">
                  <c:v>2019m4</c:v>
                </c:pt>
              </c:strCache>
            </c:strRef>
          </c:cat>
          <c:val>
            <c:numRef>
              <c:f>temp!$F$2:$F$75</c:f>
              <c:numCache>
                <c:formatCode>General</c:formatCode>
                <c:ptCount val="74"/>
                <c:pt idx="0">
                  <c:v>111610</c:v>
                </c:pt>
                <c:pt idx="1">
                  <c:v>109320</c:v>
                </c:pt>
                <c:pt idx="2">
                  <c:v>118183</c:v>
                </c:pt>
                <c:pt idx="3">
                  <c:v>132042</c:v>
                </c:pt>
                <c:pt idx="4">
                  <c:v>139048</c:v>
                </c:pt>
                <c:pt idx="5">
                  <c:v>168486</c:v>
                </c:pt>
                <c:pt idx="6">
                  <c:v>183655</c:v>
                </c:pt>
                <c:pt idx="7">
                  <c:v>174175</c:v>
                </c:pt>
                <c:pt idx="8">
                  <c:v>158956</c:v>
                </c:pt>
                <c:pt idx="9">
                  <c:v>174042</c:v>
                </c:pt>
                <c:pt idx="10">
                  <c:v>222711</c:v>
                </c:pt>
                <c:pt idx="11">
                  <c:v>233089</c:v>
                </c:pt>
                <c:pt idx="12">
                  <c:v>244393</c:v>
                </c:pt>
                <c:pt idx="13">
                  <c:v>237694</c:v>
                </c:pt>
                <c:pt idx="14">
                  <c:v>228528</c:v>
                </c:pt>
                <c:pt idx="15">
                  <c:v>270108</c:v>
                </c:pt>
                <c:pt idx="16">
                  <c:v>251373</c:v>
                </c:pt>
                <c:pt idx="17">
                  <c:v>258989</c:v>
                </c:pt>
                <c:pt idx="18">
                  <c:v>252453</c:v>
                </c:pt>
                <c:pt idx="19">
                  <c:v>248964</c:v>
                </c:pt>
                <c:pt idx="20">
                  <c:v>254009</c:v>
                </c:pt>
                <c:pt idx="21">
                  <c:v>206168</c:v>
                </c:pt>
                <c:pt idx="22">
                  <c:v>225361</c:v>
                </c:pt>
                <c:pt idx="23">
                  <c:v>227513</c:v>
                </c:pt>
                <c:pt idx="24">
                  <c:v>264791</c:v>
                </c:pt>
                <c:pt idx="25">
                  <c:v>266848</c:v>
                </c:pt>
                <c:pt idx="26">
                  <c:v>308646</c:v>
                </c:pt>
                <c:pt idx="27">
                  <c:v>268091</c:v>
                </c:pt>
                <c:pt idx="28">
                  <c:v>300097</c:v>
                </c:pt>
                <c:pt idx="29">
                  <c:v>300721</c:v>
                </c:pt>
                <c:pt idx="30">
                  <c:v>313732</c:v>
                </c:pt>
                <c:pt idx="31">
                  <c:v>270701</c:v>
                </c:pt>
                <c:pt idx="32">
                  <c:v>290685</c:v>
                </c:pt>
                <c:pt idx="33">
                  <c:v>279311</c:v>
                </c:pt>
                <c:pt idx="34">
                  <c:v>282676</c:v>
                </c:pt>
                <c:pt idx="35">
                  <c:v>292680</c:v>
                </c:pt>
                <c:pt idx="36">
                  <c:v>306460</c:v>
                </c:pt>
                <c:pt idx="37">
                  <c:v>313722</c:v>
                </c:pt>
                <c:pt idx="38">
                  <c:v>323270</c:v>
                </c:pt>
                <c:pt idx="39">
                  <c:v>332823</c:v>
                </c:pt>
                <c:pt idx="40">
                  <c:v>335536</c:v>
                </c:pt>
                <c:pt idx="41">
                  <c:v>350185</c:v>
                </c:pt>
                <c:pt idx="42">
                  <c:v>365785</c:v>
                </c:pt>
                <c:pt idx="43">
                  <c:v>370714</c:v>
                </c:pt>
                <c:pt idx="44">
                  <c:v>379966</c:v>
                </c:pt>
                <c:pt idx="45">
                  <c:v>392749</c:v>
                </c:pt>
                <c:pt idx="46">
                  <c:v>399742</c:v>
                </c:pt>
                <c:pt idx="47">
                  <c:v>432002</c:v>
                </c:pt>
                <c:pt idx="48">
                  <c:v>393549</c:v>
                </c:pt>
                <c:pt idx="49">
                  <c:v>403124</c:v>
                </c:pt>
                <c:pt idx="50">
                  <c:v>412096</c:v>
                </c:pt>
                <c:pt idx="51">
                  <c:v>439785</c:v>
                </c:pt>
                <c:pt idx="52">
                  <c:v>448535</c:v>
                </c:pt>
                <c:pt idx="53">
                  <c:v>446788</c:v>
                </c:pt>
                <c:pt idx="54">
                  <c:v>500440</c:v>
                </c:pt>
                <c:pt idx="55">
                  <c:v>517203</c:v>
                </c:pt>
                <c:pt idx="56">
                  <c:v>550188</c:v>
                </c:pt>
                <c:pt idx="57">
                  <c:v>582726</c:v>
                </c:pt>
                <c:pt idx="58">
                  <c:v>595748</c:v>
                </c:pt>
                <c:pt idx="59">
                  <c:v>615943</c:v>
                </c:pt>
                <c:pt idx="60">
                  <c:v>633755</c:v>
                </c:pt>
                <c:pt idx="61">
                  <c:v>662891</c:v>
                </c:pt>
                <c:pt idx="62">
                  <c:v>683546</c:v>
                </c:pt>
                <c:pt idx="63">
                  <c:v>738491</c:v>
                </c:pt>
                <c:pt idx="64">
                  <c:v>747605</c:v>
                </c:pt>
                <c:pt idx="65">
                  <c:v>799524</c:v>
                </c:pt>
                <c:pt idx="66">
                  <c:v>819162</c:v>
                </c:pt>
                <c:pt idx="67">
                  <c:v>851638</c:v>
                </c:pt>
                <c:pt idx="68">
                  <c:v>867491</c:v>
                </c:pt>
                <c:pt idx="69">
                  <c:v>915485</c:v>
                </c:pt>
                <c:pt idx="70">
                  <c:v>914683</c:v>
                </c:pt>
                <c:pt idx="71">
                  <c:v>922169</c:v>
                </c:pt>
                <c:pt idx="72">
                  <c:v>915397</c:v>
                </c:pt>
                <c:pt idx="73">
                  <c:v>934902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1A-49F8-92CA-05ECEF581A3D}"/>
            </c:ext>
          </c:extLst>
        </c:ser>
        <c:ser>
          <c:idx val="4"/>
          <c:order val="4"/>
          <c:tx>
            <c:strRef>
              <c:f>temp!$G$1</c:f>
              <c:strCache>
                <c:ptCount val="1"/>
                <c:pt idx="0">
                  <c:v>boi</c:v>
                </c:pt>
              </c:strCache>
            </c:strRef>
          </c:tx>
          <c:marker>
            <c:symbol val="none"/>
          </c:marker>
          <c:cat>
            <c:strRef>
              <c:f>temp!$K$2:$K$75</c:f>
              <c:strCache>
                <c:ptCount val="74"/>
                <c:pt idx="0">
                  <c:v>2013m3</c:v>
                </c:pt>
                <c:pt idx="1">
                  <c:v>2013m4</c:v>
                </c:pt>
                <c:pt idx="2">
                  <c:v>2013m5</c:v>
                </c:pt>
                <c:pt idx="3">
                  <c:v>2013m6</c:v>
                </c:pt>
                <c:pt idx="4">
                  <c:v>2013m7</c:v>
                </c:pt>
                <c:pt idx="5">
                  <c:v>2013m8</c:v>
                </c:pt>
                <c:pt idx="6">
                  <c:v>2013m9</c:v>
                </c:pt>
                <c:pt idx="7">
                  <c:v>2013m10</c:v>
                </c:pt>
                <c:pt idx="8">
                  <c:v>2013m11</c:v>
                </c:pt>
                <c:pt idx="9">
                  <c:v>2013m12</c:v>
                </c:pt>
                <c:pt idx="10">
                  <c:v>2014m1</c:v>
                </c:pt>
                <c:pt idx="11">
                  <c:v>2014m2</c:v>
                </c:pt>
                <c:pt idx="12">
                  <c:v>2014m3</c:v>
                </c:pt>
                <c:pt idx="13">
                  <c:v>2014m4</c:v>
                </c:pt>
                <c:pt idx="14">
                  <c:v>2014m5</c:v>
                </c:pt>
                <c:pt idx="15">
                  <c:v>2014m6</c:v>
                </c:pt>
                <c:pt idx="16">
                  <c:v>2014m7</c:v>
                </c:pt>
                <c:pt idx="17">
                  <c:v>2014m8</c:v>
                </c:pt>
                <c:pt idx="18">
                  <c:v>2014m9</c:v>
                </c:pt>
                <c:pt idx="19">
                  <c:v>2014m10</c:v>
                </c:pt>
                <c:pt idx="20">
                  <c:v>2014m11</c:v>
                </c:pt>
                <c:pt idx="21">
                  <c:v>2014m12</c:v>
                </c:pt>
                <c:pt idx="22">
                  <c:v>2015m1</c:v>
                </c:pt>
                <c:pt idx="23">
                  <c:v>2015m2</c:v>
                </c:pt>
                <c:pt idx="24">
                  <c:v>2015m3</c:v>
                </c:pt>
                <c:pt idx="25">
                  <c:v>2015m4</c:v>
                </c:pt>
                <c:pt idx="26">
                  <c:v>2015m5</c:v>
                </c:pt>
                <c:pt idx="27">
                  <c:v>2015m6</c:v>
                </c:pt>
                <c:pt idx="28">
                  <c:v>2015m7</c:v>
                </c:pt>
                <c:pt idx="29">
                  <c:v>2015m8</c:v>
                </c:pt>
                <c:pt idx="30">
                  <c:v>2015m9</c:v>
                </c:pt>
                <c:pt idx="31">
                  <c:v>2015m10</c:v>
                </c:pt>
                <c:pt idx="32">
                  <c:v>2015m11</c:v>
                </c:pt>
                <c:pt idx="33">
                  <c:v>2015m12</c:v>
                </c:pt>
                <c:pt idx="34">
                  <c:v>2016m1</c:v>
                </c:pt>
                <c:pt idx="35">
                  <c:v>2016m2</c:v>
                </c:pt>
                <c:pt idx="36">
                  <c:v>2016m3</c:v>
                </c:pt>
                <c:pt idx="37">
                  <c:v>2016m4</c:v>
                </c:pt>
                <c:pt idx="38">
                  <c:v>2016m5</c:v>
                </c:pt>
                <c:pt idx="39">
                  <c:v>2016m6</c:v>
                </c:pt>
                <c:pt idx="40">
                  <c:v>2016m7</c:v>
                </c:pt>
                <c:pt idx="41">
                  <c:v>2016m8</c:v>
                </c:pt>
                <c:pt idx="42">
                  <c:v>2016m9</c:v>
                </c:pt>
                <c:pt idx="43">
                  <c:v>2016m10</c:v>
                </c:pt>
                <c:pt idx="44">
                  <c:v>2016m11</c:v>
                </c:pt>
                <c:pt idx="45">
                  <c:v>2016m12</c:v>
                </c:pt>
                <c:pt idx="46">
                  <c:v>2017m1</c:v>
                </c:pt>
                <c:pt idx="47">
                  <c:v>2017m2</c:v>
                </c:pt>
                <c:pt idx="48">
                  <c:v>2017m3</c:v>
                </c:pt>
                <c:pt idx="49">
                  <c:v>2017m4</c:v>
                </c:pt>
                <c:pt idx="50">
                  <c:v>2017m5</c:v>
                </c:pt>
                <c:pt idx="51">
                  <c:v>2017m6</c:v>
                </c:pt>
                <c:pt idx="52">
                  <c:v>2017m7</c:v>
                </c:pt>
                <c:pt idx="53">
                  <c:v>2017m8</c:v>
                </c:pt>
                <c:pt idx="54">
                  <c:v>2017m9</c:v>
                </c:pt>
                <c:pt idx="55">
                  <c:v>2017m10</c:v>
                </c:pt>
                <c:pt idx="56">
                  <c:v>2017m11</c:v>
                </c:pt>
                <c:pt idx="57">
                  <c:v>2017m12</c:v>
                </c:pt>
                <c:pt idx="58">
                  <c:v>2018m1</c:v>
                </c:pt>
                <c:pt idx="59">
                  <c:v>2018m2</c:v>
                </c:pt>
                <c:pt idx="60">
                  <c:v>2018m3</c:v>
                </c:pt>
                <c:pt idx="61">
                  <c:v>2018m4</c:v>
                </c:pt>
                <c:pt idx="62">
                  <c:v>2018m5</c:v>
                </c:pt>
                <c:pt idx="63">
                  <c:v>2018m6</c:v>
                </c:pt>
                <c:pt idx="64">
                  <c:v>2018m7</c:v>
                </c:pt>
                <c:pt idx="65">
                  <c:v>2018m8</c:v>
                </c:pt>
                <c:pt idx="66">
                  <c:v>2018m9</c:v>
                </c:pt>
                <c:pt idx="67">
                  <c:v>2018m10</c:v>
                </c:pt>
                <c:pt idx="68">
                  <c:v>2018m11</c:v>
                </c:pt>
                <c:pt idx="69">
                  <c:v>2018m12</c:v>
                </c:pt>
                <c:pt idx="70">
                  <c:v>2019m1</c:v>
                </c:pt>
                <c:pt idx="71">
                  <c:v>2019m2</c:v>
                </c:pt>
                <c:pt idx="72">
                  <c:v>2019m3</c:v>
                </c:pt>
                <c:pt idx="73">
                  <c:v>2019m4</c:v>
                </c:pt>
              </c:strCache>
            </c:strRef>
          </c:cat>
          <c:val>
            <c:numRef>
              <c:f>temp!$G$2:$G$75</c:f>
              <c:numCache>
                <c:formatCode>General</c:formatCode>
                <c:ptCount val="74"/>
                <c:pt idx="0">
                  <c:v>29546</c:v>
                </c:pt>
                <c:pt idx="1">
                  <c:v>29493</c:v>
                </c:pt>
                <c:pt idx="2">
                  <c:v>30280</c:v>
                </c:pt>
                <c:pt idx="3">
                  <c:v>30704</c:v>
                </c:pt>
                <c:pt idx="4">
                  <c:v>31051</c:v>
                </c:pt>
                <c:pt idx="5">
                  <c:v>32167</c:v>
                </c:pt>
                <c:pt idx="6">
                  <c:v>32899</c:v>
                </c:pt>
                <c:pt idx="7">
                  <c:v>33393</c:v>
                </c:pt>
                <c:pt idx="8">
                  <c:v>34547</c:v>
                </c:pt>
                <c:pt idx="9">
                  <c:v>35821</c:v>
                </c:pt>
                <c:pt idx="10">
                  <c:v>35853</c:v>
                </c:pt>
                <c:pt idx="11">
                  <c:v>35020</c:v>
                </c:pt>
                <c:pt idx="12">
                  <c:v>34766</c:v>
                </c:pt>
                <c:pt idx="13">
                  <c:v>35250</c:v>
                </c:pt>
                <c:pt idx="14">
                  <c:v>35812</c:v>
                </c:pt>
                <c:pt idx="15">
                  <c:v>35771</c:v>
                </c:pt>
                <c:pt idx="16">
                  <c:v>35619</c:v>
                </c:pt>
                <c:pt idx="17">
                  <c:v>35906</c:v>
                </c:pt>
                <c:pt idx="18">
                  <c:v>36191</c:v>
                </c:pt>
                <c:pt idx="19">
                  <c:v>36549</c:v>
                </c:pt>
                <c:pt idx="20">
                  <c:v>36913</c:v>
                </c:pt>
                <c:pt idx="21">
                  <c:v>37287</c:v>
                </c:pt>
                <c:pt idx="22">
                  <c:v>36888</c:v>
                </c:pt>
                <c:pt idx="23">
                  <c:v>37685</c:v>
                </c:pt>
                <c:pt idx="24">
                  <c:v>37950</c:v>
                </c:pt>
                <c:pt idx="25">
                  <c:v>38076</c:v>
                </c:pt>
                <c:pt idx="26">
                  <c:v>38444</c:v>
                </c:pt>
                <c:pt idx="27">
                  <c:v>39127</c:v>
                </c:pt>
                <c:pt idx="28">
                  <c:v>39499</c:v>
                </c:pt>
                <c:pt idx="29">
                  <c:v>39857</c:v>
                </c:pt>
                <c:pt idx="30">
                  <c:v>40046</c:v>
                </c:pt>
                <c:pt idx="31">
                  <c:v>40627</c:v>
                </c:pt>
                <c:pt idx="32">
                  <c:v>41609</c:v>
                </c:pt>
                <c:pt idx="33">
                  <c:v>41024</c:v>
                </c:pt>
                <c:pt idx="34">
                  <c:v>40536</c:v>
                </c:pt>
                <c:pt idx="35">
                  <c:v>40996</c:v>
                </c:pt>
                <c:pt idx="36">
                  <c:v>41716</c:v>
                </c:pt>
                <c:pt idx="37">
                  <c:v>41904</c:v>
                </c:pt>
                <c:pt idx="38">
                  <c:v>42296</c:v>
                </c:pt>
                <c:pt idx="39">
                  <c:v>42551</c:v>
                </c:pt>
                <c:pt idx="40">
                  <c:v>42536</c:v>
                </c:pt>
                <c:pt idx="41">
                  <c:v>42810</c:v>
                </c:pt>
                <c:pt idx="42">
                  <c:v>43088</c:v>
                </c:pt>
                <c:pt idx="43">
                  <c:v>43367</c:v>
                </c:pt>
                <c:pt idx="44">
                  <c:v>43163</c:v>
                </c:pt>
                <c:pt idx="45">
                  <c:v>43175</c:v>
                </c:pt>
                <c:pt idx="46">
                  <c:v>42903</c:v>
                </c:pt>
                <c:pt idx="47">
                  <c:v>43167</c:v>
                </c:pt>
                <c:pt idx="48">
                  <c:v>43571</c:v>
                </c:pt>
                <c:pt idx="49">
                  <c:v>43748</c:v>
                </c:pt>
                <c:pt idx="50">
                  <c:v>43848</c:v>
                </c:pt>
                <c:pt idx="51">
                  <c:v>44271</c:v>
                </c:pt>
                <c:pt idx="52">
                  <c:v>44518</c:v>
                </c:pt>
                <c:pt idx="53">
                  <c:v>44765</c:v>
                </c:pt>
                <c:pt idx="54">
                  <c:v>45013</c:v>
                </c:pt>
                <c:pt idx="55">
                  <c:v>45399</c:v>
                </c:pt>
                <c:pt idx="56">
                  <c:v>45631</c:v>
                </c:pt>
                <c:pt idx="57">
                  <c:v>45167</c:v>
                </c:pt>
                <c:pt idx="58">
                  <c:v>44813</c:v>
                </c:pt>
                <c:pt idx="59">
                  <c:v>44813</c:v>
                </c:pt>
                <c:pt idx="60">
                  <c:v>45050</c:v>
                </c:pt>
                <c:pt idx="61">
                  <c:v>49908</c:v>
                </c:pt>
                <c:pt idx="62">
                  <c:v>45122</c:v>
                </c:pt>
                <c:pt idx="63">
                  <c:v>50574</c:v>
                </c:pt>
                <c:pt idx="64">
                  <c:v>45364</c:v>
                </c:pt>
                <c:pt idx="65">
                  <c:v>45333</c:v>
                </c:pt>
                <c:pt idx="66">
                  <c:v>45376</c:v>
                </c:pt>
                <c:pt idx="67">
                  <c:v>45846</c:v>
                </c:pt>
                <c:pt idx="68">
                  <c:v>46216</c:v>
                </c:pt>
                <c:pt idx="69">
                  <c:v>51158</c:v>
                </c:pt>
                <c:pt idx="70">
                  <c:v>46277</c:v>
                </c:pt>
                <c:pt idx="71">
                  <c:v>45041</c:v>
                </c:pt>
                <c:pt idx="72">
                  <c:v>44406</c:v>
                </c:pt>
                <c:pt idx="73">
                  <c:v>46437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F1A-49F8-92CA-05ECEF581A3D}"/>
            </c:ext>
          </c:extLst>
        </c:ser>
        <c:ser>
          <c:idx val="5"/>
          <c:order val="5"/>
          <c:tx>
            <c:strRef>
              <c:f>temp!$H$1</c:f>
              <c:strCache>
                <c:ptCount val="1"/>
                <c:pt idx="0">
                  <c:v>ethnic</c:v>
                </c:pt>
              </c:strCache>
            </c:strRef>
          </c:tx>
          <c:marker>
            <c:symbol val="none"/>
          </c:marker>
          <c:cat>
            <c:strRef>
              <c:f>temp!$K$2:$K$75</c:f>
              <c:strCache>
                <c:ptCount val="74"/>
                <c:pt idx="0">
                  <c:v>2013m3</c:v>
                </c:pt>
                <c:pt idx="1">
                  <c:v>2013m4</c:v>
                </c:pt>
                <c:pt idx="2">
                  <c:v>2013m5</c:v>
                </c:pt>
                <c:pt idx="3">
                  <c:v>2013m6</c:v>
                </c:pt>
                <c:pt idx="4">
                  <c:v>2013m7</c:v>
                </c:pt>
                <c:pt idx="5">
                  <c:v>2013m8</c:v>
                </c:pt>
                <c:pt idx="6">
                  <c:v>2013m9</c:v>
                </c:pt>
                <c:pt idx="7">
                  <c:v>2013m10</c:v>
                </c:pt>
                <c:pt idx="8">
                  <c:v>2013m11</c:v>
                </c:pt>
                <c:pt idx="9">
                  <c:v>2013m12</c:v>
                </c:pt>
                <c:pt idx="10">
                  <c:v>2014m1</c:v>
                </c:pt>
                <c:pt idx="11">
                  <c:v>2014m2</c:v>
                </c:pt>
                <c:pt idx="12">
                  <c:v>2014m3</c:v>
                </c:pt>
                <c:pt idx="13">
                  <c:v>2014m4</c:v>
                </c:pt>
                <c:pt idx="14">
                  <c:v>2014m5</c:v>
                </c:pt>
                <c:pt idx="15">
                  <c:v>2014m6</c:v>
                </c:pt>
                <c:pt idx="16">
                  <c:v>2014m7</c:v>
                </c:pt>
                <c:pt idx="17">
                  <c:v>2014m8</c:v>
                </c:pt>
                <c:pt idx="18">
                  <c:v>2014m9</c:v>
                </c:pt>
                <c:pt idx="19">
                  <c:v>2014m10</c:v>
                </c:pt>
                <c:pt idx="20">
                  <c:v>2014m11</c:v>
                </c:pt>
                <c:pt idx="21">
                  <c:v>2014m12</c:v>
                </c:pt>
                <c:pt idx="22">
                  <c:v>2015m1</c:v>
                </c:pt>
                <c:pt idx="23">
                  <c:v>2015m2</c:v>
                </c:pt>
                <c:pt idx="24">
                  <c:v>2015m3</c:v>
                </c:pt>
                <c:pt idx="25">
                  <c:v>2015m4</c:v>
                </c:pt>
                <c:pt idx="26">
                  <c:v>2015m5</c:v>
                </c:pt>
                <c:pt idx="27">
                  <c:v>2015m6</c:v>
                </c:pt>
                <c:pt idx="28">
                  <c:v>2015m7</c:v>
                </c:pt>
                <c:pt idx="29">
                  <c:v>2015m8</c:v>
                </c:pt>
                <c:pt idx="30">
                  <c:v>2015m9</c:v>
                </c:pt>
                <c:pt idx="31">
                  <c:v>2015m10</c:v>
                </c:pt>
                <c:pt idx="32">
                  <c:v>2015m11</c:v>
                </c:pt>
                <c:pt idx="33">
                  <c:v>2015m12</c:v>
                </c:pt>
                <c:pt idx="34">
                  <c:v>2016m1</c:v>
                </c:pt>
                <c:pt idx="35">
                  <c:v>2016m2</c:v>
                </c:pt>
                <c:pt idx="36">
                  <c:v>2016m3</c:v>
                </c:pt>
                <c:pt idx="37">
                  <c:v>2016m4</c:v>
                </c:pt>
                <c:pt idx="38">
                  <c:v>2016m5</c:v>
                </c:pt>
                <c:pt idx="39">
                  <c:v>2016m6</c:v>
                </c:pt>
                <c:pt idx="40">
                  <c:v>2016m7</c:v>
                </c:pt>
                <c:pt idx="41">
                  <c:v>2016m8</c:v>
                </c:pt>
                <c:pt idx="42">
                  <c:v>2016m9</c:v>
                </c:pt>
                <c:pt idx="43">
                  <c:v>2016m10</c:v>
                </c:pt>
                <c:pt idx="44">
                  <c:v>2016m11</c:v>
                </c:pt>
                <c:pt idx="45">
                  <c:v>2016m12</c:v>
                </c:pt>
                <c:pt idx="46">
                  <c:v>2017m1</c:v>
                </c:pt>
                <c:pt idx="47">
                  <c:v>2017m2</c:v>
                </c:pt>
                <c:pt idx="48">
                  <c:v>2017m3</c:v>
                </c:pt>
                <c:pt idx="49">
                  <c:v>2017m4</c:v>
                </c:pt>
                <c:pt idx="50">
                  <c:v>2017m5</c:v>
                </c:pt>
                <c:pt idx="51">
                  <c:v>2017m6</c:v>
                </c:pt>
                <c:pt idx="52">
                  <c:v>2017m7</c:v>
                </c:pt>
                <c:pt idx="53">
                  <c:v>2017m8</c:v>
                </c:pt>
                <c:pt idx="54">
                  <c:v>2017m9</c:v>
                </c:pt>
                <c:pt idx="55">
                  <c:v>2017m10</c:v>
                </c:pt>
                <c:pt idx="56">
                  <c:v>2017m11</c:v>
                </c:pt>
                <c:pt idx="57">
                  <c:v>2017m12</c:v>
                </c:pt>
                <c:pt idx="58">
                  <c:v>2018m1</c:v>
                </c:pt>
                <c:pt idx="59">
                  <c:v>2018m2</c:v>
                </c:pt>
                <c:pt idx="60">
                  <c:v>2018m3</c:v>
                </c:pt>
                <c:pt idx="61">
                  <c:v>2018m4</c:v>
                </c:pt>
                <c:pt idx="62">
                  <c:v>2018m5</c:v>
                </c:pt>
                <c:pt idx="63">
                  <c:v>2018m6</c:v>
                </c:pt>
                <c:pt idx="64">
                  <c:v>2018m7</c:v>
                </c:pt>
                <c:pt idx="65">
                  <c:v>2018m8</c:v>
                </c:pt>
                <c:pt idx="66">
                  <c:v>2018m9</c:v>
                </c:pt>
                <c:pt idx="67">
                  <c:v>2018m10</c:v>
                </c:pt>
                <c:pt idx="68">
                  <c:v>2018m11</c:v>
                </c:pt>
                <c:pt idx="69">
                  <c:v>2018m12</c:v>
                </c:pt>
                <c:pt idx="70">
                  <c:v>2019m1</c:v>
                </c:pt>
                <c:pt idx="71">
                  <c:v>2019m2</c:v>
                </c:pt>
                <c:pt idx="72">
                  <c:v>2019m3</c:v>
                </c:pt>
                <c:pt idx="73">
                  <c:v>2019m4</c:v>
                </c:pt>
              </c:strCache>
            </c:strRef>
          </c:cat>
          <c:val>
            <c:numRef>
              <c:f>temp!$H$2:$H$75</c:f>
              <c:numCache>
                <c:formatCode>General</c:formatCode>
                <c:ptCount val="74"/>
                <c:pt idx="0">
                  <c:v>23679</c:v>
                </c:pt>
                <c:pt idx="1">
                  <c:v>22776</c:v>
                </c:pt>
                <c:pt idx="2">
                  <c:v>22066</c:v>
                </c:pt>
                <c:pt idx="3">
                  <c:v>21438</c:v>
                </c:pt>
                <c:pt idx="4">
                  <c:v>20641</c:v>
                </c:pt>
                <c:pt idx="5">
                  <c:v>19850</c:v>
                </c:pt>
                <c:pt idx="6">
                  <c:v>19878</c:v>
                </c:pt>
                <c:pt idx="7">
                  <c:v>23391</c:v>
                </c:pt>
                <c:pt idx="8">
                  <c:v>26514</c:v>
                </c:pt>
                <c:pt idx="9">
                  <c:v>28009</c:v>
                </c:pt>
                <c:pt idx="10">
                  <c:v>25989</c:v>
                </c:pt>
                <c:pt idx="11">
                  <c:v>23534</c:v>
                </c:pt>
                <c:pt idx="12">
                  <c:v>21427</c:v>
                </c:pt>
                <c:pt idx="13">
                  <c:v>22247</c:v>
                </c:pt>
                <c:pt idx="14">
                  <c:v>19261</c:v>
                </c:pt>
                <c:pt idx="15">
                  <c:v>20107</c:v>
                </c:pt>
                <c:pt idx="16">
                  <c:v>20991</c:v>
                </c:pt>
                <c:pt idx="17">
                  <c:v>20776</c:v>
                </c:pt>
                <c:pt idx="18">
                  <c:v>20291</c:v>
                </c:pt>
                <c:pt idx="19">
                  <c:v>37118</c:v>
                </c:pt>
                <c:pt idx="20">
                  <c:v>0</c:v>
                </c:pt>
                <c:pt idx="21">
                  <c:v>0</c:v>
                </c:pt>
                <c:pt idx="22">
                  <c:v>23617</c:v>
                </c:pt>
                <c:pt idx="23">
                  <c:v>24571</c:v>
                </c:pt>
                <c:pt idx="24">
                  <c:v>25558</c:v>
                </c:pt>
                <c:pt idx="25">
                  <c:v>26119</c:v>
                </c:pt>
                <c:pt idx="26">
                  <c:v>25941</c:v>
                </c:pt>
                <c:pt idx="27">
                  <c:v>24625</c:v>
                </c:pt>
                <c:pt idx="28">
                  <c:v>23724</c:v>
                </c:pt>
                <c:pt idx="29">
                  <c:v>22543</c:v>
                </c:pt>
                <c:pt idx="30">
                  <c:v>22038</c:v>
                </c:pt>
                <c:pt idx="31">
                  <c:v>23956</c:v>
                </c:pt>
                <c:pt idx="32">
                  <c:v>28594</c:v>
                </c:pt>
                <c:pt idx="33">
                  <c:v>29062</c:v>
                </c:pt>
                <c:pt idx="34">
                  <c:v>29608</c:v>
                </c:pt>
                <c:pt idx="35">
                  <c:v>29371</c:v>
                </c:pt>
                <c:pt idx="36">
                  <c:v>30010</c:v>
                </c:pt>
                <c:pt idx="37">
                  <c:v>29889</c:v>
                </c:pt>
                <c:pt idx="38">
                  <c:v>29014</c:v>
                </c:pt>
                <c:pt idx="39">
                  <c:v>28266</c:v>
                </c:pt>
                <c:pt idx="40">
                  <c:v>27953</c:v>
                </c:pt>
                <c:pt idx="41">
                  <c:v>27562</c:v>
                </c:pt>
                <c:pt idx="42">
                  <c:v>27451</c:v>
                </c:pt>
                <c:pt idx="43">
                  <c:v>28704</c:v>
                </c:pt>
                <c:pt idx="44">
                  <c:v>28960</c:v>
                </c:pt>
                <c:pt idx="45">
                  <c:v>28831</c:v>
                </c:pt>
                <c:pt idx="46">
                  <c:v>28393</c:v>
                </c:pt>
                <c:pt idx="47">
                  <c:v>27514</c:v>
                </c:pt>
                <c:pt idx="48">
                  <c:v>35287</c:v>
                </c:pt>
                <c:pt idx="49">
                  <c:v>52876</c:v>
                </c:pt>
                <c:pt idx="50">
                  <c:v>53776</c:v>
                </c:pt>
                <c:pt idx="51">
                  <c:v>52930</c:v>
                </c:pt>
                <c:pt idx="52">
                  <c:v>56027</c:v>
                </c:pt>
                <c:pt idx="53">
                  <c:v>56339</c:v>
                </c:pt>
                <c:pt idx="54">
                  <c:v>58663</c:v>
                </c:pt>
                <c:pt idx="55">
                  <c:v>59439</c:v>
                </c:pt>
                <c:pt idx="56">
                  <c:v>59509</c:v>
                </c:pt>
                <c:pt idx="57">
                  <c:v>59630</c:v>
                </c:pt>
                <c:pt idx="58">
                  <c:v>60801</c:v>
                </c:pt>
                <c:pt idx="59">
                  <c:v>60606</c:v>
                </c:pt>
                <c:pt idx="60">
                  <c:v>61363</c:v>
                </c:pt>
                <c:pt idx="61">
                  <c:v>61531</c:v>
                </c:pt>
                <c:pt idx="62">
                  <c:v>61957</c:v>
                </c:pt>
                <c:pt idx="63">
                  <c:v>63654</c:v>
                </c:pt>
                <c:pt idx="64">
                  <c:v>64720</c:v>
                </c:pt>
                <c:pt idx="65">
                  <c:v>64077</c:v>
                </c:pt>
                <c:pt idx="66">
                  <c:v>64845</c:v>
                </c:pt>
                <c:pt idx="67">
                  <c:v>66511</c:v>
                </c:pt>
                <c:pt idx="68">
                  <c:v>39258</c:v>
                </c:pt>
                <c:pt idx="69">
                  <c:v>68615</c:v>
                </c:pt>
                <c:pt idx="70">
                  <c:v>66978</c:v>
                </c:pt>
                <c:pt idx="71">
                  <c:v>64470</c:v>
                </c:pt>
                <c:pt idx="72">
                  <c:v>62588</c:v>
                </c:pt>
                <c:pt idx="73">
                  <c:v>61337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F1A-49F8-92CA-05ECEF581A3D}"/>
            </c:ext>
          </c:extLst>
        </c:ser>
        <c:ser>
          <c:idx val="6"/>
          <c:order val="6"/>
          <c:tx>
            <c:strRef>
              <c:f>temp!$I$1</c:f>
              <c:strCache>
                <c:ptCount val="1"/>
                <c:pt idx="0">
                  <c:v>season</c:v>
                </c:pt>
              </c:strCache>
            </c:strRef>
          </c:tx>
          <c:marker>
            <c:symbol val="none"/>
          </c:marker>
          <c:cat>
            <c:strRef>
              <c:f>temp!$K$2:$K$75</c:f>
              <c:strCache>
                <c:ptCount val="74"/>
                <c:pt idx="0">
                  <c:v>2013m3</c:v>
                </c:pt>
                <c:pt idx="1">
                  <c:v>2013m4</c:v>
                </c:pt>
                <c:pt idx="2">
                  <c:v>2013m5</c:v>
                </c:pt>
                <c:pt idx="3">
                  <c:v>2013m6</c:v>
                </c:pt>
                <c:pt idx="4">
                  <c:v>2013m7</c:v>
                </c:pt>
                <c:pt idx="5">
                  <c:v>2013m8</c:v>
                </c:pt>
                <c:pt idx="6">
                  <c:v>2013m9</c:v>
                </c:pt>
                <c:pt idx="7">
                  <c:v>2013m10</c:v>
                </c:pt>
                <c:pt idx="8">
                  <c:v>2013m11</c:v>
                </c:pt>
                <c:pt idx="9">
                  <c:v>2013m12</c:v>
                </c:pt>
                <c:pt idx="10">
                  <c:v>2014m1</c:v>
                </c:pt>
                <c:pt idx="11">
                  <c:v>2014m2</c:v>
                </c:pt>
                <c:pt idx="12">
                  <c:v>2014m3</c:v>
                </c:pt>
                <c:pt idx="13">
                  <c:v>2014m4</c:v>
                </c:pt>
                <c:pt idx="14">
                  <c:v>2014m5</c:v>
                </c:pt>
                <c:pt idx="15">
                  <c:v>2014m6</c:v>
                </c:pt>
                <c:pt idx="16">
                  <c:v>2014m7</c:v>
                </c:pt>
                <c:pt idx="17">
                  <c:v>2014m8</c:v>
                </c:pt>
                <c:pt idx="18">
                  <c:v>2014m9</c:v>
                </c:pt>
                <c:pt idx="19">
                  <c:v>2014m10</c:v>
                </c:pt>
                <c:pt idx="20">
                  <c:v>2014m11</c:v>
                </c:pt>
                <c:pt idx="21">
                  <c:v>2014m12</c:v>
                </c:pt>
                <c:pt idx="22">
                  <c:v>2015m1</c:v>
                </c:pt>
                <c:pt idx="23">
                  <c:v>2015m2</c:v>
                </c:pt>
                <c:pt idx="24">
                  <c:v>2015m3</c:v>
                </c:pt>
                <c:pt idx="25">
                  <c:v>2015m4</c:v>
                </c:pt>
                <c:pt idx="26">
                  <c:v>2015m5</c:v>
                </c:pt>
                <c:pt idx="27">
                  <c:v>2015m6</c:v>
                </c:pt>
                <c:pt idx="28">
                  <c:v>2015m7</c:v>
                </c:pt>
                <c:pt idx="29">
                  <c:v>2015m8</c:v>
                </c:pt>
                <c:pt idx="30">
                  <c:v>2015m9</c:v>
                </c:pt>
                <c:pt idx="31">
                  <c:v>2015m10</c:v>
                </c:pt>
                <c:pt idx="32">
                  <c:v>2015m11</c:v>
                </c:pt>
                <c:pt idx="33">
                  <c:v>2015m12</c:v>
                </c:pt>
                <c:pt idx="34">
                  <c:v>2016m1</c:v>
                </c:pt>
                <c:pt idx="35">
                  <c:v>2016m2</c:v>
                </c:pt>
                <c:pt idx="36">
                  <c:v>2016m3</c:v>
                </c:pt>
                <c:pt idx="37">
                  <c:v>2016m4</c:v>
                </c:pt>
                <c:pt idx="38">
                  <c:v>2016m5</c:v>
                </c:pt>
                <c:pt idx="39">
                  <c:v>2016m6</c:v>
                </c:pt>
                <c:pt idx="40">
                  <c:v>2016m7</c:v>
                </c:pt>
                <c:pt idx="41">
                  <c:v>2016m8</c:v>
                </c:pt>
                <c:pt idx="42">
                  <c:v>2016m9</c:v>
                </c:pt>
                <c:pt idx="43">
                  <c:v>2016m10</c:v>
                </c:pt>
                <c:pt idx="44">
                  <c:v>2016m11</c:v>
                </c:pt>
                <c:pt idx="45">
                  <c:v>2016m12</c:v>
                </c:pt>
                <c:pt idx="46">
                  <c:v>2017m1</c:v>
                </c:pt>
                <c:pt idx="47">
                  <c:v>2017m2</c:v>
                </c:pt>
                <c:pt idx="48">
                  <c:v>2017m3</c:v>
                </c:pt>
                <c:pt idx="49">
                  <c:v>2017m4</c:v>
                </c:pt>
                <c:pt idx="50">
                  <c:v>2017m5</c:v>
                </c:pt>
                <c:pt idx="51">
                  <c:v>2017m6</c:v>
                </c:pt>
                <c:pt idx="52">
                  <c:v>2017m7</c:v>
                </c:pt>
                <c:pt idx="53">
                  <c:v>2017m8</c:v>
                </c:pt>
                <c:pt idx="54">
                  <c:v>2017m9</c:v>
                </c:pt>
                <c:pt idx="55">
                  <c:v>2017m10</c:v>
                </c:pt>
                <c:pt idx="56">
                  <c:v>2017m11</c:v>
                </c:pt>
                <c:pt idx="57">
                  <c:v>2017m12</c:v>
                </c:pt>
                <c:pt idx="58">
                  <c:v>2018m1</c:v>
                </c:pt>
                <c:pt idx="59">
                  <c:v>2018m2</c:v>
                </c:pt>
                <c:pt idx="60">
                  <c:v>2018m3</c:v>
                </c:pt>
                <c:pt idx="61">
                  <c:v>2018m4</c:v>
                </c:pt>
                <c:pt idx="62">
                  <c:v>2018m5</c:v>
                </c:pt>
                <c:pt idx="63">
                  <c:v>2018m6</c:v>
                </c:pt>
                <c:pt idx="64">
                  <c:v>2018m7</c:v>
                </c:pt>
                <c:pt idx="65">
                  <c:v>2018m8</c:v>
                </c:pt>
                <c:pt idx="66">
                  <c:v>2018m9</c:v>
                </c:pt>
                <c:pt idx="67">
                  <c:v>2018m10</c:v>
                </c:pt>
                <c:pt idx="68">
                  <c:v>2018m11</c:v>
                </c:pt>
                <c:pt idx="69">
                  <c:v>2018m12</c:v>
                </c:pt>
                <c:pt idx="70">
                  <c:v>2019m1</c:v>
                </c:pt>
                <c:pt idx="71">
                  <c:v>2019m2</c:v>
                </c:pt>
                <c:pt idx="72">
                  <c:v>2019m3</c:v>
                </c:pt>
                <c:pt idx="73">
                  <c:v>2019m4</c:v>
                </c:pt>
              </c:strCache>
            </c:strRef>
          </c:cat>
          <c:val>
            <c:numRef>
              <c:f>temp!$I$2:$I$75</c:f>
              <c:numCache>
                <c:formatCode>General</c:formatCode>
                <c:ptCount val="74"/>
                <c:pt idx="0">
                  <c:v>23679</c:v>
                </c:pt>
                <c:pt idx="1">
                  <c:v>22776</c:v>
                </c:pt>
                <c:pt idx="2">
                  <c:v>22066</c:v>
                </c:pt>
                <c:pt idx="3">
                  <c:v>21438</c:v>
                </c:pt>
                <c:pt idx="4">
                  <c:v>20641</c:v>
                </c:pt>
                <c:pt idx="5">
                  <c:v>19850</c:v>
                </c:pt>
                <c:pt idx="6">
                  <c:v>19878</c:v>
                </c:pt>
                <c:pt idx="7">
                  <c:v>23391</c:v>
                </c:pt>
                <c:pt idx="8">
                  <c:v>26514</c:v>
                </c:pt>
                <c:pt idx="9">
                  <c:v>28009</c:v>
                </c:pt>
                <c:pt idx="10">
                  <c:v>25989</c:v>
                </c:pt>
                <c:pt idx="11">
                  <c:v>23534</c:v>
                </c:pt>
                <c:pt idx="12">
                  <c:v>21427</c:v>
                </c:pt>
                <c:pt idx="13">
                  <c:v>22247</c:v>
                </c:pt>
                <c:pt idx="14">
                  <c:v>19248</c:v>
                </c:pt>
                <c:pt idx="15">
                  <c:v>20107</c:v>
                </c:pt>
                <c:pt idx="16">
                  <c:v>20991</c:v>
                </c:pt>
                <c:pt idx="17">
                  <c:v>20776</c:v>
                </c:pt>
                <c:pt idx="18">
                  <c:v>20291</c:v>
                </c:pt>
                <c:pt idx="19">
                  <c:v>37118</c:v>
                </c:pt>
                <c:pt idx="20">
                  <c:v>21938</c:v>
                </c:pt>
                <c:pt idx="21">
                  <c:v>22992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2101</c:v>
                </c:pt>
                <c:pt idx="35">
                  <c:v>7693</c:v>
                </c:pt>
                <c:pt idx="36">
                  <c:v>6538</c:v>
                </c:pt>
                <c:pt idx="37">
                  <c:v>5358</c:v>
                </c:pt>
                <c:pt idx="38">
                  <c:v>3761</c:v>
                </c:pt>
                <c:pt idx="39">
                  <c:v>3549</c:v>
                </c:pt>
                <c:pt idx="40">
                  <c:v>3957</c:v>
                </c:pt>
                <c:pt idx="41">
                  <c:v>3967</c:v>
                </c:pt>
                <c:pt idx="42">
                  <c:v>5404</c:v>
                </c:pt>
                <c:pt idx="43">
                  <c:v>6520</c:v>
                </c:pt>
                <c:pt idx="44">
                  <c:v>7032</c:v>
                </c:pt>
                <c:pt idx="45">
                  <c:v>7757</c:v>
                </c:pt>
                <c:pt idx="46">
                  <c:v>11675</c:v>
                </c:pt>
                <c:pt idx="47">
                  <c:v>14899</c:v>
                </c:pt>
                <c:pt idx="48">
                  <c:v>17642</c:v>
                </c:pt>
                <c:pt idx="49">
                  <c:v>16670</c:v>
                </c:pt>
                <c:pt idx="50">
                  <c:v>13966</c:v>
                </c:pt>
                <c:pt idx="51">
                  <c:v>14984</c:v>
                </c:pt>
                <c:pt idx="52">
                  <c:v>16908</c:v>
                </c:pt>
                <c:pt idx="53">
                  <c:v>14973</c:v>
                </c:pt>
                <c:pt idx="54">
                  <c:v>18646</c:v>
                </c:pt>
                <c:pt idx="55">
                  <c:v>16266</c:v>
                </c:pt>
                <c:pt idx="56">
                  <c:v>18181</c:v>
                </c:pt>
                <c:pt idx="57">
                  <c:v>19909</c:v>
                </c:pt>
                <c:pt idx="58">
                  <c:v>22188</c:v>
                </c:pt>
                <c:pt idx="59">
                  <c:v>45934</c:v>
                </c:pt>
                <c:pt idx="60">
                  <c:v>21891</c:v>
                </c:pt>
                <c:pt idx="61">
                  <c:v>17063</c:v>
                </c:pt>
                <c:pt idx="62">
                  <c:v>9735</c:v>
                </c:pt>
                <c:pt idx="63">
                  <c:v>2679</c:v>
                </c:pt>
                <c:pt idx="64">
                  <c:v>2842</c:v>
                </c:pt>
                <c:pt idx="65">
                  <c:v>6440</c:v>
                </c:pt>
                <c:pt idx="66">
                  <c:v>11177</c:v>
                </c:pt>
                <c:pt idx="67">
                  <c:v>21561</c:v>
                </c:pt>
                <c:pt idx="68">
                  <c:v>32281</c:v>
                </c:pt>
                <c:pt idx="69">
                  <c:v>37030</c:v>
                </c:pt>
                <c:pt idx="70">
                  <c:v>40228</c:v>
                </c:pt>
                <c:pt idx="71">
                  <c:v>36049</c:v>
                </c:pt>
                <c:pt idx="72">
                  <c:v>31212</c:v>
                </c:pt>
                <c:pt idx="73">
                  <c:v>32633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F1A-49F8-92CA-05ECEF581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003136"/>
        <c:axId val="155231360"/>
      </c:lineChart>
      <c:catAx>
        <c:axId val="15500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231360"/>
        <c:crosses val="autoZero"/>
        <c:auto val="1"/>
        <c:lblAlgn val="ctr"/>
        <c:lblOffset val="100"/>
        <c:noMultiLvlLbl val="0"/>
      </c:catAx>
      <c:valAx>
        <c:axId val="155231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003136"/>
        <c:crosses val="autoZero"/>
        <c:crossBetween val="between"/>
        <c:majorUnit val="4000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0.44643</cdr:x>
      <cdr:y>0.01766</cdr:y>
    </cdr:from>
    <cdr:to>
      <cdr:x>0.83036</cdr:x>
      <cdr:y>0.21194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600400" y="72008"/>
          <a:ext cx="3096344" cy="79208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dirty="0"/>
            <a:t>Nationality verification migrants (mostly informal)</a:t>
          </a:r>
        </a:p>
      </cdr:txBody>
    </cdr:sp>
  </cdr:relSizeAnchor>
  <cdr:relSizeAnchor xmlns:cdr="http://schemas.openxmlformats.org/drawingml/2006/chartDrawing">
    <cdr:from>
      <cdr:x>0.36607</cdr:x>
      <cdr:y>0.4592</cdr:y>
    </cdr:from>
    <cdr:to>
      <cdr:x>0.65179</cdr:x>
      <cdr:y>0.65348</cdr:y>
    </cdr:to>
    <cdr:sp macro="" textlink="">
      <cdr:nvSpPr>
        <cdr:cNvPr id="3" name="Oval 2"/>
        <cdr:cNvSpPr/>
      </cdr:nvSpPr>
      <cdr:spPr>
        <a:xfrm xmlns:a="http://schemas.openxmlformats.org/drawingml/2006/main">
          <a:off x="2952328" y="1872208"/>
          <a:ext cx="2304256" cy="79208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MOU migrants (mostly formal)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9257-7682-4C2E-8A71-A87F3CA796C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A7B97-F814-4D40-A123-023967599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264B-CD61-4982-9554-507D79494637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7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B449-CFDE-41D5-864E-8C186671EE9F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9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084-4FEC-40E3-B784-C20B43EA8A92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47B1-083C-4CB8-AB31-F00CF6F4612A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5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0B48-2236-4D14-96E7-4CC39B85602B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1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B7F6-4933-4777-A0D8-EAF69120ED2C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5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4911-B206-44BF-8AB4-49521D684C39}" type="datetime1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4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DFC-661E-4F28-8283-FF720843B57F}" type="datetime1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8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A7662-DCF5-4557-AEEB-7BA023652F38}" type="datetime1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3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461A-D540-4ACB-BA0A-8D8D316F9FD0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5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AD0-A632-4A6B-B392-C15C48D27215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5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D323-1BF0-485F-851F-F637D8FB4DB7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7058-CC17-441B-A39A-C829A81E8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2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6680" cy="1470025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Discussion on liberalization of trade in health services: is there any implication on health on ‘low-skilled’ migrants?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/>
              <a:t>Rapeepong Suphanchaimat</a:t>
            </a:r>
          </a:p>
          <a:p>
            <a:r>
              <a:rPr lang="en-US" sz="2400" dirty="0"/>
              <a:t>IHPP</a:t>
            </a:r>
          </a:p>
          <a:p>
            <a:r>
              <a:rPr lang="en-US" sz="2400" dirty="0"/>
              <a:t>19 Nov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9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Likely models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Cross border delivery (technology moves)</a:t>
            </a:r>
          </a:p>
          <a:p>
            <a:r>
              <a:rPr lang="en-US" sz="2800" dirty="0"/>
              <a:t>Consumption abroad (patients move)</a:t>
            </a:r>
          </a:p>
          <a:p>
            <a:r>
              <a:rPr lang="en-US" sz="2800" dirty="0"/>
              <a:t>Commercial presence (money moves)</a:t>
            </a:r>
          </a:p>
          <a:p>
            <a:r>
              <a:rPr lang="en-US" sz="2800" dirty="0"/>
              <a:t>Movement of natural persons (providers move)</a:t>
            </a:r>
          </a:p>
          <a:p>
            <a:r>
              <a:rPr lang="en-US" sz="2800" dirty="0"/>
              <a:t>Other models?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5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 1: Cross border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Sister hospitals</a:t>
            </a:r>
          </a:p>
          <a:p>
            <a:r>
              <a:rPr lang="en-US" sz="2800" dirty="0"/>
              <a:t>Health posts along the border</a:t>
            </a:r>
          </a:p>
          <a:p>
            <a:r>
              <a:rPr lang="en-US" sz="2800" dirty="0"/>
              <a:t>Law permit?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C:\Users\Rapeepong\Desktop\5610000122098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999" y="2767925"/>
            <a:ext cx="4725353" cy="354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0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 2: Consumption abroad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Migrant patients move.</a:t>
            </a:r>
          </a:p>
          <a:p>
            <a:pPr lvl="2"/>
            <a:r>
              <a:rPr lang="en-US" dirty="0"/>
              <a:t>Pattern 1: People cross the border first to seek job prospects, then they become sick.</a:t>
            </a:r>
          </a:p>
          <a:p>
            <a:pPr lvl="2"/>
            <a:r>
              <a:rPr lang="en-US" dirty="0"/>
              <a:t>Pattern 2: People cross the border because of health reasons.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539552" y="4537470"/>
            <a:ext cx="2520280" cy="1152128"/>
          </a:xfrm>
          <a:prstGeom prst="wedgeRoundRectCallout">
            <a:avLst>
              <a:gd name="adj1" fmla="val -6938"/>
              <a:gd name="adj2" fmla="val -2220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Health insurance policy =  OK!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264629" y="5013176"/>
            <a:ext cx="2520280" cy="1152128"/>
          </a:xfrm>
          <a:prstGeom prst="wedgeRoundRectCallout">
            <a:avLst>
              <a:gd name="adj1" fmla="val -20447"/>
              <a:gd name="adj2" fmla="val -2051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Health insurance policy = not OK! (but in the field this may be OK).</a:t>
            </a:r>
          </a:p>
        </p:txBody>
      </p:sp>
      <p:sp>
        <p:nvSpPr>
          <p:cNvPr id="7" name="Oval 6"/>
          <p:cNvSpPr/>
          <p:nvPr/>
        </p:nvSpPr>
        <p:spPr>
          <a:xfrm>
            <a:off x="6372200" y="4293096"/>
            <a:ext cx="2232248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Private sector??</a:t>
            </a:r>
          </a:p>
        </p:txBody>
      </p:sp>
    </p:spTree>
    <p:extLst>
      <p:ext uri="{BB962C8B-B14F-4D97-AF65-F5344CB8AC3E}">
        <p14:creationId xmlns:p14="http://schemas.microsoft.com/office/powerpoint/2010/main" val="405242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 2: Consumption abroad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39341"/>
            <a:ext cx="8784976" cy="4525963"/>
          </a:xfrm>
        </p:spPr>
        <p:txBody>
          <a:bodyPr>
            <a:normAutofit/>
          </a:bodyPr>
          <a:lstStyle/>
          <a:p>
            <a:pPr algn="thaiDist"/>
            <a:r>
              <a:rPr lang="en-US" sz="2000" dirty="0"/>
              <a:t>Some challenges present, for instance, now there is a marked shift of the migrants’ work patterns. This raises a question whether and to what extent the existing healthcare system is ready for the shift. 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575695"/>
              </p:ext>
            </p:extLst>
          </p:nvPr>
        </p:nvGraphicFramePr>
        <p:xfrm>
          <a:off x="395536" y="2780928"/>
          <a:ext cx="8064896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9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8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Model 3: Commercial presence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62500" lnSpcReduction="20000"/>
          </a:bodyPr>
          <a:lstStyle/>
          <a:p>
            <a:pPr algn="thaiDist"/>
            <a:r>
              <a:rPr lang="en-US" dirty="0"/>
              <a:t>Private facilities draw money from the rich foreign patients.</a:t>
            </a:r>
          </a:p>
          <a:p>
            <a:pPr algn="thaiDist"/>
            <a:endParaRPr lang="en-US" dirty="0"/>
          </a:p>
          <a:p>
            <a:pPr algn="thaiDist"/>
            <a:r>
              <a:rPr lang="en-US" dirty="0"/>
              <a:t>Then (some) rich foreign patients become poor.</a:t>
            </a:r>
          </a:p>
          <a:p>
            <a:pPr algn="thaiDist"/>
            <a:endParaRPr lang="en-US" dirty="0"/>
          </a:p>
          <a:p>
            <a:pPr algn="thaiDist"/>
            <a:r>
              <a:rPr lang="en-US" dirty="0"/>
              <a:t>Then (some) poor foreign patients move to public facilities. </a:t>
            </a:r>
          </a:p>
          <a:p>
            <a:pPr algn="thaiDist"/>
            <a:endParaRPr lang="en-US" dirty="0"/>
          </a:p>
          <a:p>
            <a:pPr algn="thaiDist"/>
            <a:r>
              <a:rPr lang="en-US" dirty="0"/>
              <a:t>Then (some) public facilities face financial debt (partly) from providing care to poor foreigners who lack ability to pay for their treatment.</a:t>
            </a:r>
          </a:p>
          <a:p>
            <a:pPr algn="thaiDist"/>
            <a:endParaRPr lang="en-US" dirty="0"/>
          </a:p>
          <a:p>
            <a:pPr algn="thaiDist"/>
            <a:r>
              <a:rPr lang="en-US" dirty="0"/>
              <a:t>Then (some) public facilities encountering financial debt try to raise money from foreign patients to subsidize cost of care.   </a:t>
            </a:r>
          </a:p>
          <a:p>
            <a:pPr algn="thaiDist"/>
            <a:endParaRPr lang="en-US" dirty="0"/>
          </a:p>
          <a:p>
            <a:pPr algn="thaiDist"/>
            <a:r>
              <a:rPr lang="en-US" dirty="0"/>
              <a:t>The rise of cost of care (partly) discourages rich foreign patients to utilize public hospitals. So the rich are still likely to enjoy care at private facilities.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6</a:t>
            </a:fld>
            <a:endParaRPr lang="en-US"/>
          </a:p>
        </p:txBody>
      </p:sp>
      <p:sp>
        <p:nvSpPr>
          <p:cNvPr id="5" name="Curved Right Arrow 4"/>
          <p:cNvSpPr/>
          <p:nvPr/>
        </p:nvSpPr>
        <p:spPr>
          <a:xfrm>
            <a:off x="611560" y="1700808"/>
            <a:ext cx="216024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611560" y="2348880"/>
            <a:ext cx="216024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611560" y="2924944"/>
            <a:ext cx="216024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611560" y="3789040"/>
            <a:ext cx="216024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611560" y="4581128"/>
            <a:ext cx="216024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rot="10800000">
            <a:off x="8316416" y="1844824"/>
            <a:ext cx="504056" cy="33123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07413" y="417438"/>
            <a:ext cx="1257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$$$</a:t>
            </a:r>
          </a:p>
        </p:txBody>
      </p:sp>
    </p:spTree>
    <p:extLst>
      <p:ext uri="{BB962C8B-B14F-4D97-AF65-F5344CB8AC3E}">
        <p14:creationId xmlns:p14="http://schemas.microsoft.com/office/powerpoint/2010/main" val="307813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Model 4: Movement of natural persons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Mutual Recognition Agreements (MRA) focus on doctors, dentists, nurses, etc.</a:t>
            </a:r>
          </a:p>
          <a:p>
            <a:r>
              <a:rPr lang="en-US" sz="2400" dirty="0"/>
              <a:t>Why not other types of health workers?</a:t>
            </a:r>
          </a:p>
          <a:p>
            <a:pPr lvl="1"/>
            <a:r>
              <a:rPr lang="en-US" sz="2000" dirty="0"/>
              <a:t>Health interpreters in Malaysia</a:t>
            </a:r>
          </a:p>
          <a:p>
            <a:pPr lvl="1"/>
            <a:r>
              <a:rPr lang="en-US" sz="2000" dirty="0"/>
              <a:t>Migrant health volunteers in Thailand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3" y="3791813"/>
            <a:ext cx="4316321" cy="28775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416" y="3775856"/>
            <a:ext cx="3954016" cy="296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2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rmAutofit/>
          </a:bodyPr>
          <a:lstStyle/>
          <a:p>
            <a:pPr algn="thaiDist"/>
            <a:r>
              <a:rPr lang="en-US" sz="2800" dirty="0"/>
              <a:t>Money is vital and the spirit of providers is of equal (or even more) importance.</a:t>
            </a:r>
          </a:p>
          <a:p>
            <a:pPr algn="thaiDist"/>
            <a:r>
              <a:rPr lang="en-US" sz="2800" dirty="0"/>
              <a:t>Return of the investment from regional trade to take care the vulnerable needs to be explored further.   </a:t>
            </a:r>
          </a:p>
          <a:p>
            <a:pPr algn="thaiDist"/>
            <a:r>
              <a:rPr lang="en-US" sz="2800" dirty="0"/>
              <a:t>Devil is in the detail! Nice words are inspiring, but without legal and political support they may be just a daydream. At the other end, political support without knowledge is a nightmare.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0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7058-CC17-441B-A39A-C829A81E89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8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447</Words>
  <Application>Microsoft Office PowerPoint</Application>
  <PresentationFormat>画面に合わせる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Discussion on liberalization of trade in health services: is there any implication on health on ‘low-skilled’ migrants?</vt:lpstr>
      <vt:lpstr>Likely models </vt:lpstr>
      <vt:lpstr>Model 1: Cross border delivery</vt:lpstr>
      <vt:lpstr>Model 2: Consumption abroad (i)</vt:lpstr>
      <vt:lpstr>Model 2: Consumption abroad (ii)</vt:lpstr>
      <vt:lpstr>Model 3: Commercial presence</vt:lpstr>
      <vt:lpstr>Model 4: Movement of natural persons</vt:lpstr>
      <vt:lpstr>Concluding remarks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Liberalisation of trade in health services—Potential implications on health on low-skilled migrants</dc:title>
  <dc:creator>Rapeepong</dc:creator>
  <cp:lastModifiedBy>Yumiko_M</cp:lastModifiedBy>
  <cp:revision>8</cp:revision>
  <dcterms:created xsi:type="dcterms:W3CDTF">2019-11-19T02:09:38Z</dcterms:created>
  <dcterms:modified xsi:type="dcterms:W3CDTF">2019-11-19T04:34:42Z</dcterms:modified>
</cp:coreProperties>
</file>